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191375" cy="12230100"/>
  <p:notesSz cx="6858000" cy="9144000"/>
  <p:defaultTextStyle>
    <a:defPPr>
      <a:defRPr lang="es-MX"/>
    </a:defPPr>
    <a:lvl1pPr marL="0" algn="l" defTabSz="933054" rtl="0" eaLnBrk="1" latinLnBrk="0" hangingPunct="1">
      <a:defRPr sz="1837" kern="1200">
        <a:solidFill>
          <a:schemeClr val="tx1"/>
        </a:solidFill>
        <a:latin typeface="+mn-lt"/>
        <a:ea typeface="+mn-ea"/>
        <a:cs typeface="+mn-cs"/>
      </a:defRPr>
    </a:lvl1pPr>
    <a:lvl2pPr marL="466527" algn="l" defTabSz="933054" rtl="0" eaLnBrk="1" latinLnBrk="0" hangingPunct="1">
      <a:defRPr sz="1837" kern="1200">
        <a:solidFill>
          <a:schemeClr val="tx1"/>
        </a:solidFill>
        <a:latin typeface="+mn-lt"/>
        <a:ea typeface="+mn-ea"/>
        <a:cs typeface="+mn-cs"/>
      </a:defRPr>
    </a:lvl2pPr>
    <a:lvl3pPr marL="933054" algn="l" defTabSz="933054" rtl="0" eaLnBrk="1" latinLnBrk="0" hangingPunct="1">
      <a:defRPr sz="1837" kern="1200">
        <a:solidFill>
          <a:schemeClr val="tx1"/>
        </a:solidFill>
        <a:latin typeface="+mn-lt"/>
        <a:ea typeface="+mn-ea"/>
        <a:cs typeface="+mn-cs"/>
      </a:defRPr>
    </a:lvl3pPr>
    <a:lvl4pPr marL="1399581" algn="l" defTabSz="933054" rtl="0" eaLnBrk="1" latinLnBrk="0" hangingPunct="1">
      <a:defRPr sz="1837" kern="1200">
        <a:solidFill>
          <a:schemeClr val="tx1"/>
        </a:solidFill>
        <a:latin typeface="+mn-lt"/>
        <a:ea typeface="+mn-ea"/>
        <a:cs typeface="+mn-cs"/>
      </a:defRPr>
    </a:lvl4pPr>
    <a:lvl5pPr marL="1866108" algn="l" defTabSz="933054" rtl="0" eaLnBrk="1" latinLnBrk="0" hangingPunct="1">
      <a:defRPr sz="1837" kern="1200">
        <a:solidFill>
          <a:schemeClr val="tx1"/>
        </a:solidFill>
        <a:latin typeface="+mn-lt"/>
        <a:ea typeface="+mn-ea"/>
        <a:cs typeface="+mn-cs"/>
      </a:defRPr>
    </a:lvl5pPr>
    <a:lvl6pPr marL="2332634" algn="l" defTabSz="933054" rtl="0" eaLnBrk="1" latinLnBrk="0" hangingPunct="1">
      <a:defRPr sz="1837" kern="1200">
        <a:solidFill>
          <a:schemeClr val="tx1"/>
        </a:solidFill>
        <a:latin typeface="+mn-lt"/>
        <a:ea typeface="+mn-ea"/>
        <a:cs typeface="+mn-cs"/>
      </a:defRPr>
    </a:lvl6pPr>
    <a:lvl7pPr marL="2799161" algn="l" defTabSz="933054" rtl="0" eaLnBrk="1" latinLnBrk="0" hangingPunct="1">
      <a:defRPr sz="1837" kern="1200">
        <a:solidFill>
          <a:schemeClr val="tx1"/>
        </a:solidFill>
        <a:latin typeface="+mn-lt"/>
        <a:ea typeface="+mn-ea"/>
        <a:cs typeface="+mn-cs"/>
      </a:defRPr>
    </a:lvl7pPr>
    <a:lvl8pPr marL="3265688" algn="l" defTabSz="933054" rtl="0" eaLnBrk="1" latinLnBrk="0" hangingPunct="1">
      <a:defRPr sz="1837" kern="1200">
        <a:solidFill>
          <a:schemeClr val="tx1"/>
        </a:solidFill>
        <a:latin typeface="+mn-lt"/>
        <a:ea typeface="+mn-ea"/>
        <a:cs typeface="+mn-cs"/>
      </a:defRPr>
    </a:lvl8pPr>
    <a:lvl9pPr marL="3732215" algn="l" defTabSz="933054" rtl="0" eaLnBrk="1" latinLnBrk="0" hangingPunct="1">
      <a:defRPr sz="18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3D6"/>
    <a:srgbClr val="00235A"/>
    <a:srgbClr val="033E91"/>
    <a:srgbClr val="000424"/>
    <a:srgbClr val="002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5B57D9-523F-D285-0EE2-D444A736EC0F}" v="46" dt="2022-09-29T17:55:17.066"/>
    <p1510:client id="{38D48176-D00E-EB93-6E12-73A216119640}" v="215" dt="2021-09-27T19:39:54.653"/>
    <p1510:client id="{A5BFAC55-5D34-2DD0-03F7-DFBC7F999320}" v="568" dt="2022-09-14T01:28:57.932"/>
    <p1510:client id="{CA2A086A-E344-2E21-07BF-B3844B9937E4}" v="3" dt="2022-01-02T23:55:26.7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854" autoAdjust="0"/>
    <p:restoredTop sz="94660"/>
  </p:normalViewPr>
  <p:slideViewPr>
    <p:cSldViewPr snapToGrid="0">
      <p:cViewPr>
        <p:scale>
          <a:sx n="108" d="100"/>
          <a:sy n="108" d="100"/>
        </p:scale>
        <p:origin x="3432" y="-2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8922" y="2001549"/>
            <a:ext cx="5393531" cy="4257886"/>
          </a:xfrm>
        </p:spPr>
        <p:txBody>
          <a:bodyPr anchor="b"/>
          <a:lstStyle>
            <a:lvl1pPr algn="ctr">
              <a:defRPr sz="35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8922" y="6423635"/>
            <a:ext cx="5393531" cy="2952776"/>
          </a:xfrm>
        </p:spPr>
        <p:txBody>
          <a:bodyPr/>
          <a:lstStyle>
            <a:lvl1pPr marL="0" indent="0" algn="ctr">
              <a:buNone/>
              <a:defRPr sz="1415"/>
            </a:lvl1pPr>
            <a:lvl2pPr marL="269653" indent="0" algn="ctr">
              <a:buNone/>
              <a:defRPr sz="1180"/>
            </a:lvl2pPr>
            <a:lvl3pPr marL="539305" indent="0" algn="ctr">
              <a:buNone/>
              <a:defRPr sz="1062"/>
            </a:lvl3pPr>
            <a:lvl4pPr marL="808958" indent="0" algn="ctr">
              <a:buNone/>
              <a:defRPr sz="944"/>
            </a:lvl4pPr>
            <a:lvl5pPr marL="1078610" indent="0" algn="ctr">
              <a:buNone/>
              <a:defRPr sz="944"/>
            </a:lvl5pPr>
            <a:lvl6pPr marL="1348263" indent="0" algn="ctr">
              <a:buNone/>
              <a:defRPr sz="944"/>
            </a:lvl6pPr>
            <a:lvl7pPr marL="1617915" indent="0" algn="ctr">
              <a:buNone/>
              <a:defRPr sz="944"/>
            </a:lvl7pPr>
            <a:lvl8pPr marL="1887568" indent="0" algn="ctr">
              <a:buNone/>
              <a:defRPr sz="944"/>
            </a:lvl8pPr>
            <a:lvl9pPr marL="2157221" indent="0" algn="ctr">
              <a:buNone/>
              <a:defRPr sz="94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71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39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6328" y="651141"/>
            <a:ext cx="1550640" cy="103644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407" y="651141"/>
            <a:ext cx="4562028" cy="103644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219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678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662" y="3049034"/>
            <a:ext cx="6202561" cy="5087381"/>
          </a:xfrm>
        </p:spPr>
        <p:txBody>
          <a:bodyPr anchor="b"/>
          <a:lstStyle>
            <a:lvl1pPr>
              <a:defRPr sz="35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62" y="8184545"/>
            <a:ext cx="6202561" cy="2675333"/>
          </a:xfrm>
        </p:spPr>
        <p:txBody>
          <a:bodyPr/>
          <a:lstStyle>
            <a:lvl1pPr marL="0" indent="0">
              <a:buNone/>
              <a:defRPr sz="1415">
                <a:solidFill>
                  <a:schemeClr val="tx1">
                    <a:tint val="75000"/>
                  </a:schemeClr>
                </a:solidFill>
              </a:defRPr>
            </a:lvl1pPr>
            <a:lvl2pPr marL="269653" indent="0">
              <a:buNone/>
              <a:defRPr sz="1180">
                <a:solidFill>
                  <a:schemeClr val="tx1">
                    <a:tint val="75000"/>
                  </a:schemeClr>
                </a:solidFill>
              </a:defRPr>
            </a:lvl2pPr>
            <a:lvl3pPr marL="539305" indent="0">
              <a:buNone/>
              <a:defRPr sz="1062">
                <a:solidFill>
                  <a:schemeClr val="tx1">
                    <a:tint val="75000"/>
                  </a:schemeClr>
                </a:solidFill>
              </a:defRPr>
            </a:lvl3pPr>
            <a:lvl4pPr marL="808958" indent="0">
              <a:buNone/>
              <a:defRPr sz="944">
                <a:solidFill>
                  <a:schemeClr val="tx1">
                    <a:tint val="75000"/>
                  </a:schemeClr>
                </a:solidFill>
              </a:defRPr>
            </a:lvl4pPr>
            <a:lvl5pPr marL="1078610" indent="0">
              <a:buNone/>
              <a:defRPr sz="944">
                <a:solidFill>
                  <a:schemeClr val="tx1">
                    <a:tint val="75000"/>
                  </a:schemeClr>
                </a:solidFill>
              </a:defRPr>
            </a:lvl5pPr>
            <a:lvl6pPr marL="1348263" indent="0">
              <a:buNone/>
              <a:defRPr sz="944">
                <a:solidFill>
                  <a:schemeClr val="tx1">
                    <a:tint val="75000"/>
                  </a:schemeClr>
                </a:solidFill>
              </a:defRPr>
            </a:lvl6pPr>
            <a:lvl7pPr marL="1617915" indent="0">
              <a:buNone/>
              <a:defRPr sz="944">
                <a:solidFill>
                  <a:schemeClr val="tx1">
                    <a:tint val="75000"/>
                  </a:schemeClr>
                </a:solidFill>
              </a:defRPr>
            </a:lvl7pPr>
            <a:lvl8pPr marL="1887568" indent="0">
              <a:buNone/>
              <a:defRPr sz="944">
                <a:solidFill>
                  <a:schemeClr val="tx1">
                    <a:tint val="75000"/>
                  </a:schemeClr>
                </a:solidFill>
              </a:defRPr>
            </a:lvl8pPr>
            <a:lvl9pPr marL="2157221" indent="0">
              <a:buNone/>
              <a:defRPr sz="9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178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407" y="3255698"/>
            <a:ext cx="3056335" cy="775988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0634" y="3255698"/>
            <a:ext cx="3056335" cy="775988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13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44" y="651140"/>
            <a:ext cx="6202561" cy="236392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44" y="2998075"/>
            <a:ext cx="3042289" cy="1469310"/>
          </a:xfrm>
        </p:spPr>
        <p:txBody>
          <a:bodyPr anchor="b"/>
          <a:lstStyle>
            <a:lvl1pPr marL="0" indent="0">
              <a:buNone/>
              <a:defRPr sz="1415" b="1"/>
            </a:lvl1pPr>
            <a:lvl2pPr marL="269653" indent="0">
              <a:buNone/>
              <a:defRPr sz="1180" b="1"/>
            </a:lvl2pPr>
            <a:lvl3pPr marL="539305" indent="0">
              <a:buNone/>
              <a:defRPr sz="1062" b="1"/>
            </a:lvl3pPr>
            <a:lvl4pPr marL="808958" indent="0">
              <a:buNone/>
              <a:defRPr sz="944" b="1"/>
            </a:lvl4pPr>
            <a:lvl5pPr marL="1078610" indent="0">
              <a:buNone/>
              <a:defRPr sz="944" b="1"/>
            </a:lvl5pPr>
            <a:lvl6pPr marL="1348263" indent="0">
              <a:buNone/>
              <a:defRPr sz="944" b="1"/>
            </a:lvl6pPr>
            <a:lvl7pPr marL="1617915" indent="0">
              <a:buNone/>
              <a:defRPr sz="944" b="1"/>
            </a:lvl7pPr>
            <a:lvl8pPr marL="1887568" indent="0">
              <a:buNone/>
              <a:defRPr sz="944" b="1"/>
            </a:lvl8pPr>
            <a:lvl9pPr marL="2157221" indent="0">
              <a:buNone/>
              <a:defRPr sz="94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44" y="4467385"/>
            <a:ext cx="3042289" cy="657084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0634" y="2998075"/>
            <a:ext cx="3057271" cy="1469310"/>
          </a:xfrm>
        </p:spPr>
        <p:txBody>
          <a:bodyPr anchor="b"/>
          <a:lstStyle>
            <a:lvl1pPr marL="0" indent="0">
              <a:buNone/>
              <a:defRPr sz="1415" b="1"/>
            </a:lvl1pPr>
            <a:lvl2pPr marL="269653" indent="0">
              <a:buNone/>
              <a:defRPr sz="1180" b="1"/>
            </a:lvl2pPr>
            <a:lvl3pPr marL="539305" indent="0">
              <a:buNone/>
              <a:defRPr sz="1062" b="1"/>
            </a:lvl3pPr>
            <a:lvl4pPr marL="808958" indent="0">
              <a:buNone/>
              <a:defRPr sz="944" b="1"/>
            </a:lvl4pPr>
            <a:lvl5pPr marL="1078610" indent="0">
              <a:buNone/>
              <a:defRPr sz="944" b="1"/>
            </a:lvl5pPr>
            <a:lvl6pPr marL="1348263" indent="0">
              <a:buNone/>
              <a:defRPr sz="944" b="1"/>
            </a:lvl6pPr>
            <a:lvl7pPr marL="1617915" indent="0">
              <a:buNone/>
              <a:defRPr sz="944" b="1"/>
            </a:lvl7pPr>
            <a:lvl8pPr marL="1887568" indent="0">
              <a:buNone/>
              <a:defRPr sz="944" b="1"/>
            </a:lvl8pPr>
            <a:lvl9pPr marL="2157221" indent="0">
              <a:buNone/>
              <a:defRPr sz="94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0634" y="4467385"/>
            <a:ext cx="3057271" cy="657084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53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19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57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44" y="815339"/>
            <a:ext cx="2319405" cy="2853691"/>
          </a:xfrm>
        </p:spPr>
        <p:txBody>
          <a:bodyPr anchor="b"/>
          <a:lstStyle>
            <a:lvl1pPr>
              <a:defRPr sz="18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271" y="1760910"/>
            <a:ext cx="3640634" cy="8691297"/>
          </a:xfrm>
        </p:spPr>
        <p:txBody>
          <a:bodyPr/>
          <a:lstStyle>
            <a:lvl1pPr>
              <a:defRPr sz="1887"/>
            </a:lvl1pPr>
            <a:lvl2pPr>
              <a:defRPr sz="1651"/>
            </a:lvl2pPr>
            <a:lvl3pPr>
              <a:defRPr sz="1415"/>
            </a:lvl3pPr>
            <a:lvl4pPr>
              <a:defRPr sz="1180"/>
            </a:lvl4pPr>
            <a:lvl5pPr>
              <a:defRPr sz="1180"/>
            </a:lvl5pPr>
            <a:lvl6pPr>
              <a:defRPr sz="1180"/>
            </a:lvl6pPr>
            <a:lvl7pPr>
              <a:defRPr sz="1180"/>
            </a:lvl7pPr>
            <a:lvl8pPr>
              <a:defRPr sz="1180"/>
            </a:lvl8pPr>
            <a:lvl9pPr>
              <a:defRPr sz="118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44" y="3669031"/>
            <a:ext cx="2319405" cy="6797331"/>
          </a:xfrm>
        </p:spPr>
        <p:txBody>
          <a:bodyPr/>
          <a:lstStyle>
            <a:lvl1pPr marL="0" indent="0">
              <a:buNone/>
              <a:defRPr sz="944"/>
            </a:lvl1pPr>
            <a:lvl2pPr marL="269653" indent="0">
              <a:buNone/>
              <a:defRPr sz="825"/>
            </a:lvl2pPr>
            <a:lvl3pPr marL="539305" indent="0">
              <a:buNone/>
              <a:defRPr sz="708"/>
            </a:lvl3pPr>
            <a:lvl4pPr marL="808958" indent="0">
              <a:buNone/>
              <a:defRPr sz="590"/>
            </a:lvl4pPr>
            <a:lvl5pPr marL="1078610" indent="0">
              <a:buNone/>
              <a:defRPr sz="590"/>
            </a:lvl5pPr>
            <a:lvl6pPr marL="1348263" indent="0">
              <a:buNone/>
              <a:defRPr sz="590"/>
            </a:lvl6pPr>
            <a:lvl7pPr marL="1617915" indent="0">
              <a:buNone/>
              <a:defRPr sz="590"/>
            </a:lvl7pPr>
            <a:lvl8pPr marL="1887568" indent="0">
              <a:buNone/>
              <a:defRPr sz="590"/>
            </a:lvl8pPr>
            <a:lvl9pPr marL="2157221" indent="0">
              <a:buNone/>
              <a:defRPr sz="59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75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44" y="815339"/>
            <a:ext cx="2319405" cy="2853691"/>
          </a:xfrm>
        </p:spPr>
        <p:txBody>
          <a:bodyPr anchor="b"/>
          <a:lstStyle>
            <a:lvl1pPr>
              <a:defRPr sz="18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271" y="1760910"/>
            <a:ext cx="3640634" cy="8691297"/>
          </a:xfrm>
        </p:spPr>
        <p:txBody>
          <a:bodyPr anchor="t"/>
          <a:lstStyle>
            <a:lvl1pPr marL="0" indent="0">
              <a:buNone/>
              <a:defRPr sz="1887"/>
            </a:lvl1pPr>
            <a:lvl2pPr marL="269653" indent="0">
              <a:buNone/>
              <a:defRPr sz="1651"/>
            </a:lvl2pPr>
            <a:lvl3pPr marL="539305" indent="0">
              <a:buNone/>
              <a:defRPr sz="1415"/>
            </a:lvl3pPr>
            <a:lvl4pPr marL="808958" indent="0">
              <a:buNone/>
              <a:defRPr sz="1180"/>
            </a:lvl4pPr>
            <a:lvl5pPr marL="1078610" indent="0">
              <a:buNone/>
              <a:defRPr sz="1180"/>
            </a:lvl5pPr>
            <a:lvl6pPr marL="1348263" indent="0">
              <a:buNone/>
              <a:defRPr sz="1180"/>
            </a:lvl6pPr>
            <a:lvl7pPr marL="1617915" indent="0">
              <a:buNone/>
              <a:defRPr sz="1180"/>
            </a:lvl7pPr>
            <a:lvl8pPr marL="1887568" indent="0">
              <a:buNone/>
              <a:defRPr sz="1180"/>
            </a:lvl8pPr>
            <a:lvl9pPr marL="2157221" indent="0">
              <a:buNone/>
              <a:defRPr sz="118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44" y="3669031"/>
            <a:ext cx="2319405" cy="6797331"/>
          </a:xfrm>
        </p:spPr>
        <p:txBody>
          <a:bodyPr/>
          <a:lstStyle>
            <a:lvl1pPr marL="0" indent="0">
              <a:buNone/>
              <a:defRPr sz="944"/>
            </a:lvl1pPr>
            <a:lvl2pPr marL="269653" indent="0">
              <a:buNone/>
              <a:defRPr sz="825"/>
            </a:lvl2pPr>
            <a:lvl3pPr marL="539305" indent="0">
              <a:buNone/>
              <a:defRPr sz="708"/>
            </a:lvl3pPr>
            <a:lvl4pPr marL="808958" indent="0">
              <a:buNone/>
              <a:defRPr sz="590"/>
            </a:lvl4pPr>
            <a:lvl5pPr marL="1078610" indent="0">
              <a:buNone/>
              <a:defRPr sz="590"/>
            </a:lvl5pPr>
            <a:lvl6pPr marL="1348263" indent="0">
              <a:buNone/>
              <a:defRPr sz="590"/>
            </a:lvl6pPr>
            <a:lvl7pPr marL="1617915" indent="0">
              <a:buNone/>
              <a:defRPr sz="590"/>
            </a:lvl7pPr>
            <a:lvl8pPr marL="1887568" indent="0">
              <a:buNone/>
              <a:defRPr sz="590"/>
            </a:lvl8pPr>
            <a:lvl9pPr marL="2157221" indent="0">
              <a:buNone/>
              <a:defRPr sz="59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155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407" y="651140"/>
            <a:ext cx="6202561" cy="2363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407" y="3255698"/>
            <a:ext cx="6202561" cy="7759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407" y="11335492"/>
            <a:ext cx="1618060" cy="651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A5BB8-484E-4F38-806F-BE9E2D379D69}" type="datetimeFigureOut">
              <a:rPr lang="es-MX" smtClean="0"/>
              <a:t>02/01/24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143" y="11335492"/>
            <a:ext cx="2427089" cy="651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78908" y="11335492"/>
            <a:ext cx="1618060" cy="6511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8C1A-712A-481F-A1F1-B66D4C5E48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51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hyperlink" Target="https://www.wbasco.org/es/noticias/el-decimo-congreso-mundial-basc-congrego-expertos-en-seguridad-del-comercio-internaciona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jp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hyperlink" Target="https://bascoccidente.com.mx/plan-anual-de-capacitaciones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4" descr="Imagen que contiene Patrón de fondo&#10;&#10;Descripción generada automáticamente">
            <a:hlinkClick r:id="rId2"/>
            <a:extLst>
              <a:ext uri="{FF2B5EF4-FFF2-40B4-BE49-F238E27FC236}">
                <a16:creationId xmlns:a16="http://schemas.microsoft.com/office/drawing/2014/main" id="{2C28387C-4A91-2E10-A58E-C387A8924E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68" y="-99199"/>
            <a:ext cx="7154707" cy="12207213"/>
          </a:xfrm>
          <a:prstGeom prst="rect">
            <a:avLst/>
          </a:prstGeom>
        </p:spPr>
      </p:pic>
      <p:cxnSp>
        <p:nvCxnSpPr>
          <p:cNvPr id="10" name="Conector recto 9"/>
          <p:cNvCxnSpPr>
            <a:cxnSpLocks/>
          </p:cNvCxnSpPr>
          <p:nvPr/>
        </p:nvCxnSpPr>
        <p:spPr>
          <a:xfrm>
            <a:off x="3987050" y="2559877"/>
            <a:ext cx="38876" cy="7847928"/>
          </a:xfrm>
          <a:prstGeom prst="line">
            <a:avLst/>
          </a:prstGeom>
          <a:ln w="12700">
            <a:solidFill>
              <a:srgbClr val="033E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ítulo 1"/>
          <p:cNvSpPr txBox="1">
            <a:spLocks/>
          </p:cNvSpPr>
          <p:nvPr/>
        </p:nvSpPr>
        <p:spPr>
          <a:xfrm>
            <a:off x="2953502" y="10297604"/>
            <a:ext cx="2618066" cy="406288"/>
          </a:xfrm>
          <a:prstGeom prst="rect">
            <a:avLst/>
          </a:prstGeom>
        </p:spPr>
        <p:txBody>
          <a:bodyPr vert="horz" lIns="53725" tIns="26863" rIns="53725" bIns="26863" rtlCol="0" anchor="b">
            <a:noAutofit/>
          </a:bodyPr>
          <a:lstStyle>
            <a:lvl1pPr algn="ctr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058" b="1" dirty="0">
              <a:solidFill>
                <a:srgbClr val="0063D6"/>
              </a:solidFill>
              <a:latin typeface="Futura Bk" panose="020B0502020204020303" pitchFamily="34" charset="0"/>
            </a:endParaRPr>
          </a:p>
          <a:p>
            <a:r>
              <a:rPr lang="es-MX" sz="940" b="1" dirty="0">
                <a:solidFill>
                  <a:srgbClr val="0063D6"/>
                </a:solidFill>
                <a:latin typeface="+mn-lt"/>
              </a:rPr>
              <a:t>ALGUNA DE NUESTRAS EMPRESAS CERTIFICADA</a:t>
            </a:r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-82628" y="6937286"/>
            <a:ext cx="3412883" cy="432227"/>
          </a:xfrm>
          <a:prstGeom prst="rect">
            <a:avLst/>
          </a:prstGeom>
        </p:spPr>
        <p:txBody>
          <a:bodyPr vert="horz" lIns="53725" tIns="26863" rIns="53725" bIns="26863" rtlCol="0" anchor="b">
            <a:noAutofit/>
          </a:bodyPr>
          <a:lstStyle>
            <a:lvl1pPr algn="ctr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>
                <a:solidFill>
                  <a:srgbClr val="0063D6"/>
                </a:solidFill>
                <a:latin typeface="+mn-lt"/>
              </a:rPr>
              <a:t>PRÓXIMAS CAPACITACIONES </a:t>
            </a:r>
          </a:p>
        </p:txBody>
      </p:sp>
      <p:sp>
        <p:nvSpPr>
          <p:cNvPr id="29" name="Título 1"/>
          <p:cNvSpPr txBox="1">
            <a:spLocks/>
          </p:cNvSpPr>
          <p:nvPr/>
        </p:nvSpPr>
        <p:spPr>
          <a:xfrm>
            <a:off x="159799" y="2710290"/>
            <a:ext cx="2214938" cy="303763"/>
          </a:xfrm>
          <a:prstGeom prst="rect">
            <a:avLst/>
          </a:prstGeom>
        </p:spPr>
        <p:txBody>
          <a:bodyPr vert="horz" lIns="53725" tIns="26863" rIns="53725" bIns="26863" rtlCol="0" anchor="b">
            <a:noAutofit/>
          </a:bodyPr>
          <a:lstStyle>
            <a:lvl1pPr algn="ctr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MX" sz="1100" b="1" dirty="0">
                <a:solidFill>
                  <a:srgbClr val="0070C0"/>
                </a:solidFill>
                <a:latin typeface="+mn-lt"/>
              </a:rPr>
              <a:t>EVENTOS OCTUBRE A DICIEMBRE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A3B0869-E0AF-EA4F-827D-A1D50B6CBFC7}"/>
              </a:ext>
            </a:extLst>
          </p:cNvPr>
          <p:cNvSpPr/>
          <p:nvPr/>
        </p:nvSpPr>
        <p:spPr>
          <a:xfrm>
            <a:off x="2630468" y="5502767"/>
            <a:ext cx="1823983" cy="258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79" dirty="0"/>
              <a:t>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75A6365-057F-7A49-B130-6084FA712377}"/>
              </a:ext>
            </a:extLst>
          </p:cNvPr>
          <p:cNvSpPr/>
          <p:nvPr/>
        </p:nvSpPr>
        <p:spPr>
          <a:xfrm>
            <a:off x="4682721" y="8798846"/>
            <a:ext cx="2169700" cy="1010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79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34AA1D3E-8951-B448-97C1-88F0B5CDA672}"/>
              </a:ext>
            </a:extLst>
          </p:cNvPr>
          <p:cNvSpPr/>
          <p:nvPr/>
        </p:nvSpPr>
        <p:spPr>
          <a:xfrm>
            <a:off x="297679" y="8272678"/>
            <a:ext cx="3026637" cy="2308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s-MX" sz="900" dirty="0"/>
              <a:t>Consulta       </a:t>
            </a:r>
            <a:r>
              <a:rPr lang="es-MX" sz="900" b="1" dirty="0"/>
              <a:t>        </a:t>
            </a:r>
            <a:r>
              <a:rPr lang="es-MX" sz="900" dirty="0"/>
              <a:t>nuestro </a:t>
            </a:r>
            <a:r>
              <a:rPr lang="es-MX" sz="900" b="1" dirty="0"/>
              <a:t>PLAN DE CAPACITACIONES 2024</a:t>
            </a:r>
            <a:endParaRPr lang="es-MX" sz="900" b="1" dirty="0">
              <a:cs typeface="Calibri"/>
            </a:endParaRP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671A9C6D-FF07-8F40-8012-6C8F62883F65}"/>
              </a:ext>
            </a:extLst>
          </p:cNvPr>
          <p:cNvSpPr/>
          <p:nvPr/>
        </p:nvSpPr>
        <p:spPr>
          <a:xfrm>
            <a:off x="908828" y="2944071"/>
            <a:ext cx="3190652" cy="177388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>
              <a:lnSpc>
                <a:spcPts val="503"/>
              </a:lnSpc>
            </a:pPr>
            <a:endParaRPr lang="es-MX" sz="1000" dirty="0"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endParaRPr lang="es-MX" sz="1000" dirty="0"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endParaRPr lang="es-MX" sz="1000" dirty="0"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endParaRPr lang="es-MX" sz="1000" dirty="0"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r>
              <a:rPr lang="es-MX" sz="1000" b="1" dirty="0"/>
              <a:t>               </a:t>
            </a:r>
            <a:r>
              <a:rPr lang="es-MX" sz="1000" b="1" u="sng" dirty="0"/>
              <a:t>IMPLEMENTACIÓN DE ESTÁNDARES BASC:</a:t>
            </a:r>
          </a:p>
          <a:p>
            <a:pPr algn="just">
              <a:lnSpc>
                <a:spcPts val="503"/>
              </a:lnSpc>
            </a:pPr>
            <a:endParaRPr lang="es-MX" sz="1000" b="1" u="sng" dirty="0"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endParaRPr lang="es-MX" sz="1000" b="1" u="sng" dirty="0"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endParaRPr lang="es-MX" sz="1000" dirty="0"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endParaRPr lang="es-MX" sz="1000" dirty="0"/>
          </a:p>
          <a:p>
            <a:pPr algn="just">
              <a:lnSpc>
                <a:spcPts val="503"/>
              </a:lnSpc>
            </a:pPr>
            <a:r>
              <a:rPr lang="es-MX" sz="900" b="1" dirty="0">
                <a:ea typeface="Calibri"/>
                <a:cs typeface="Calibri"/>
              </a:rPr>
              <a:t>Capacitaciones:</a:t>
            </a:r>
            <a:r>
              <a:rPr lang="es-MX" sz="900" dirty="0">
                <a:ea typeface="Calibri"/>
                <a:cs typeface="Calibri"/>
              </a:rPr>
              <a:t> </a:t>
            </a:r>
          </a:p>
          <a:p>
            <a:pPr algn="just">
              <a:lnSpc>
                <a:spcPts val="503"/>
              </a:lnSpc>
            </a:pPr>
            <a:endParaRPr lang="es-MX" sz="900" dirty="0"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endParaRPr lang="es-MX" sz="900" dirty="0">
              <a:solidFill>
                <a:srgbClr val="212121"/>
              </a:solidFill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r>
              <a:rPr lang="es-MX" sz="900" dirty="0">
                <a:solidFill>
                  <a:srgbClr val="212121"/>
                </a:solidFill>
                <a:ea typeface="Calibri"/>
                <a:cs typeface="Calibri"/>
              </a:rPr>
              <a:t>Seguridad del personal y control de acceso físico</a:t>
            </a:r>
          </a:p>
          <a:p>
            <a:pPr algn="just">
              <a:lnSpc>
                <a:spcPts val="503"/>
              </a:lnSpc>
            </a:pPr>
            <a:endParaRPr lang="es-MX" sz="900" dirty="0">
              <a:solidFill>
                <a:srgbClr val="212121"/>
              </a:solidFill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endParaRPr lang="es-MX" sz="900" dirty="0">
              <a:solidFill>
                <a:srgbClr val="212121"/>
              </a:solidFill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endParaRPr lang="es-MX" sz="900" dirty="0">
              <a:ea typeface="Calibri"/>
              <a:cs typeface="Calibri"/>
            </a:endParaRPr>
          </a:p>
          <a:p>
            <a:pPr algn="just">
              <a:lnSpc>
                <a:spcPts val="503"/>
              </a:lnSpc>
            </a:pPr>
            <a:endParaRPr lang="es-MX" sz="900" dirty="0">
              <a:ea typeface="Calibri"/>
              <a:cs typeface="Calibri"/>
            </a:endParaRPr>
          </a:p>
          <a:p>
            <a:pPr>
              <a:lnSpc>
                <a:spcPts val="503"/>
              </a:lnSpc>
            </a:pPr>
            <a:endParaRPr lang="es-MX" sz="900" dirty="0"/>
          </a:p>
          <a:p>
            <a:pPr>
              <a:lnSpc>
                <a:spcPts val="503"/>
              </a:lnSpc>
            </a:pPr>
            <a:endParaRPr lang="es-MX" sz="900" dirty="0"/>
          </a:p>
          <a:p>
            <a:pPr>
              <a:lnSpc>
                <a:spcPts val="503"/>
              </a:lnSpc>
            </a:pPr>
            <a:r>
              <a:rPr lang="es-MX" sz="900" dirty="0"/>
              <a:t>Compromiso y Liderazgo</a:t>
            </a:r>
          </a:p>
          <a:p>
            <a:pPr>
              <a:lnSpc>
                <a:spcPts val="503"/>
              </a:lnSpc>
            </a:pPr>
            <a:endParaRPr lang="es-MX" sz="900" dirty="0">
              <a:ea typeface="Calibri Light" panose="020F0302020204030204"/>
              <a:cs typeface="Calibri Light" panose="020F0302020204030204"/>
            </a:endParaRPr>
          </a:p>
          <a:p>
            <a:pPr>
              <a:lnSpc>
                <a:spcPts val="503"/>
              </a:lnSpc>
            </a:pPr>
            <a:r>
              <a:rPr lang="es-MX" sz="900" dirty="0"/>
              <a:t>La Ciberseguridad es tarea de todos</a:t>
            </a:r>
          </a:p>
          <a:p>
            <a:pPr>
              <a:lnSpc>
                <a:spcPts val="503"/>
              </a:lnSpc>
            </a:pPr>
            <a:endParaRPr lang="es-MX" sz="900" dirty="0"/>
          </a:p>
          <a:p>
            <a:pPr>
              <a:lnSpc>
                <a:spcPts val="503"/>
              </a:lnSpc>
            </a:pPr>
            <a:endParaRPr lang="es-MX" sz="900" dirty="0"/>
          </a:p>
          <a:p>
            <a:pPr>
              <a:lnSpc>
                <a:spcPts val="503"/>
              </a:lnSpc>
            </a:pPr>
            <a:endParaRPr lang="es-MX" sz="900" dirty="0"/>
          </a:p>
          <a:p>
            <a:pPr>
              <a:lnSpc>
                <a:spcPts val="503"/>
              </a:lnSpc>
            </a:pPr>
            <a:endParaRPr lang="es-MX" sz="900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932B5D00-BDA9-314B-AC81-70B484D268D8}"/>
              </a:ext>
            </a:extLst>
          </p:cNvPr>
          <p:cNvSpPr txBox="1"/>
          <p:nvPr/>
        </p:nvSpPr>
        <p:spPr>
          <a:xfrm>
            <a:off x="-292747" y="2874156"/>
            <a:ext cx="1180853" cy="28426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lnSpc>
                <a:spcPts val="503"/>
              </a:lnSpc>
            </a:pPr>
            <a:r>
              <a:rPr lang="es-MX" sz="800" b="1" i="1" dirty="0"/>
              <a:t> </a:t>
            </a:r>
          </a:p>
          <a:p>
            <a:pPr algn="r">
              <a:lnSpc>
                <a:spcPts val="503"/>
              </a:lnSpc>
            </a:pPr>
            <a:endParaRPr lang="es-MX" sz="800" b="1" i="1" u="sng" dirty="0"/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u="sng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u="sng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u="sng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u="sng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u="sng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r>
              <a:rPr lang="es-MX" sz="900" b="1" i="1" u="sng" dirty="0">
                <a:ea typeface="Calibri"/>
                <a:cs typeface="Calibri"/>
              </a:rPr>
              <a:t>OCTUBRE</a:t>
            </a:r>
          </a:p>
          <a:p>
            <a:pPr algn="r">
              <a:lnSpc>
                <a:spcPts val="503"/>
              </a:lnSpc>
            </a:pPr>
            <a:endParaRPr lang="es-MX" sz="900" b="1" i="1" u="sng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r>
              <a:rPr lang="es-MX" sz="900" b="1" i="1" dirty="0">
                <a:ea typeface="Calibri"/>
                <a:cs typeface="Calibri"/>
              </a:rPr>
              <a:t>Martes 17</a:t>
            </a: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r>
              <a:rPr lang="es-MX" sz="900" b="1" i="1" u="sng" dirty="0">
                <a:ea typeface="Calibri"/>
                <a:cs typeface="Calibri"/>
              </a:rPr>
              <a:t>NOVIEMBRE</a:t>
            </a: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r>
              <a:rPr lang="es-MX" sz="900" b="1" i="1" dirty="0">
                <a:ea typeface="Calibri"/>
                <a:cs typeface="Calibri"/>
              </a:rPr>
              <a:t>Jueves 16</a:t>
            </a: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r>
              <a:rPr lang="es-MX" sz="900" b="1" i="1" dirty="0">
                <a:ea typeface="Calibri"/>
                <a:cs typeface="Calibri"/>
              </a:rPr>
              <a:t>Miercoles 22</a:t>
            </a: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r>
              <a:rPr lang="es-MX" sz="900" b="1" i="1" dirty="0">
                <a:ea typeface="Calibri"/>
                <a:cs typeface="Calibri"/>
              </a:rPr>
              <a:t> </a:t>
            </a: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/>
          </a:p>
          <a:p>
            <a:pPr algn="r">
              <a:lnSpc>
                <a:spcPts val="503"/>
              </a:lnSpc>
            </a:pPr>
            <a:endParaRPr lang="es-MX" sz="900" b="1" i="1" u="sng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u="sng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u="sng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>
              <a:lnSpc>
                <a:spcPts val="503"/>
              </a:lnSpc>
            </a:pPr>
            <a:endParaRPr lang="es-MX" sz="900" b="1" i="1" dirty="0">
              <a:ea typeface="Calibri"/>
              <a:cs typeface="Calibri"/>
            </a:endParaRPr>
          </a:p>
          <a:p>
            <a:pPr algn="r"/>
            <a:endParaRPr lang="es-MX" sz="700" b="1" i="1" u="sng" dirty="0">
              <a:cs typeface="Calibri" panose="020F0502020204030204"/>
            </a:endParaRPr>
          </a:p>
          <a:p>
            <a:endParaRPr lang="es-MX" sz="700" b="1" i="1" dirty="0"/>
          </a:p>
          <a:p>
            <a:endParaRPr lang="es-MX" sz="700" b="1" i="1" dirty="0"/>
          </a:p>
          <a:p>
            <a:r>
              <a:rPr lang="es-MX" sz="700" b="1" i="1" dirty="0"/>
              <a:t> </a:t>
            </a:r>
            <a:endParaRPr lang="es-MX" sz="700" b="1" i="1" u="sng" dirty="0"/>
          </a:p>
          <a:p>
            <a:pPr>
              <a:lnSpc>
                <a:spcPts val="503"/>
              </a:lnSpc>
            </a:pPr>
            <a:r>
              <a:rPr lang="es-MX" sz="800" i="1" dirty="0"/>
              <a:t>	</a:t>
            </a:r>
            <a:endParaRPr lang="es-MX" sz="800" i="1" dirty="0">
              <a:latin typeface="+mj-lt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025BD2A-CF44-EC43-9DE5-925D1421FD3B}"/>
              </a:ext>
            </a:extLst>
          </p:cNvPr>
          <p:cNvSpPr/>
          <p:nvPr/>
        </p:nvSpPr>
        <p:spPr>
          <a:xfrm>
            <a:off x="778879" y="8284024"/>
            <a:ext cx="488389" cy="208139"/>
          </a:xfrm>
          <a:prstGeom prst="rect">
            <a:avLst/>
          </a:prstGeom>
        </p:spPr>
        <p:txBody>
          <a:bodyPr wrap="square" lIns="53725" tIns="26863" rIns="53725" bIns="26863" anchor="t">
            <a:spAutoFit/>
          </a:bodyPr>
          <a:lstStyle/>
          <a:p>
            <a:r>
              <a:rPr lang="es-MX" sz="1000" b="1" dirty="0">
                <a:hlinkClick r:id="rId4"/>
              </a:rPr>
              <a:t>AQUÍ</a:t>
            </a:r>
            <a:r>
              <a:rPr lang="es-MX" sz="700" b="1" dirty="0"/>
              <a:t> </a:t>
            </a:r>
          </a:p>
        </p:txBody>
      </p: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AD4694B7-8B7B-A944-93B1-9A42B5322B55}"/>
              </a:ext>
            </a:extLst>
          </p:cNvPr>
          <p:cNvCxnSpPr>
            <a:cxnSpLocks/>
          </p:cNvCxnSpPr>
          <p:nvPr/>
        </p:nvCxnSpPr>
        <p:spPr>
          <a:xfrm>
            <a:off x="135936" y="8876230"/>
            <a:ext cx="3691619" cy="0"/>
          </a:xfrm>
          <a:prstGeom prst="line">
            <a:avLst/>
          </a:prstGeom>
          <a:ln w="12700">
            <a:solidFill>
              <a:srgbClr val="033E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CD31BDD-778A-D341-A266-6C3C2FD38025}"/>
              </a:ext>
            </a:extLst>
          </p:cNvPr>
          <p:cNvSpPr/>
          <p:nvPr/>
        </p:nvSpPr>
        <p:spPr>
          <a:xfrm>
            <a:off x="3525896" y="6004408"/>
            <a:ext cx="139582" cy="258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79" dirty="0">
                <a:solidFill>
                  <a:srgbClr val="000000"/>
                </a:solidFill>
                <a:latin typeface="-webkit-standard"/>
              </a:rPr>
              <a:t> </a:t>
            </a:r>
            <a:endParaRPr lang="es-MX" sz="1079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E80CB69C-93B2-4D47-ABE1-D1977881E66A}"/>
              </a:ext>
            </a:extLst>
          </p:cNvPr>
          <p:cNvSpPr/>
          <p:nvPr/>
        </p:nvSpPr>
        <p:spPr>
          <a:xfrm>
            <a:off x="3525896" y="6004408"/>
            <a:ext cx="139582" cy="258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79" dirty="0">
                <a:solidFill>
                  <a:srgbClr val="000000"/>
                </a:solidFill>
                <a:latin typeface="-webkit-standard"/>
              </a:rPr>
              <a:t> </a:t>
            </a:r>
            <a:endParaRPr lang="es-MX" sz="1079" dirty="0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C29095AA-ABE1-9649-872C-2C21BBA18430}"/>
              </a:ext>
            </a:extLst>
          </p:cNvPr>
          <p:cNvSpPr/>
          <p:nvPr/>
        </p:nvSpPr>
        <p:spPr>
          <a:xfrm>
            <a:off x="73887" y="7595889"/>
            <a:ext cx="3871720" cy="37638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endParaRPr lang="es-MX" sz="646" dirty="0"/>
          </a:p>
          <a:p>
            <a:pPr algn="ctr"/>
            <a:r>
              <a:rPr lang="es-MX" sz="600" dirty="0">
                <a:solidFill>
                  <a:srgbClr val="C00000"/>
                </a:solidFill>
              </a:rPr>
              <a:t>A principio de cada mes el área de capacitaciones estará enviando información de las capacitaciones y cursos que se impartirán durante los siguientes meses.</a:t>
            </a:r>
            <a:endParaRPr lang="es-MX" sz="600" dirty="0">
              <a:solidFill>
                <a:srgbClr val="C00000"/>
              </a:solidFill>
              <a:cs typeface="Calibri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DF98B15-154A-FDBF-93EE-1913AEF8CEF2}"/>
              </a:ext>
            </a:extLst>
          </p:cNvPr>
          <p:cNvSpPr txBox="1"/>
          <p:nvPr/>
        </p:nvSpPr>
        <p:spPr>
          <a:xfrm>
            <a:off x="36668" y="2121992"/>
            <a:ext cx="7154707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800" b="1" dirty="0">
                <a:latin typeface="Verdana Pro"/>
              </a:rPr>
              <a:t>BOLETÍN TRIMESTRAL 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Verdana Pro"/>
              </a:rPr>
              <a:t>OCTUBRE A DICIEMBRE</a:t>
            </a:r>
          </a:p>
          <a:p>
            <a:endParaRPr lang="es-ES" sz="2000" b="1" dirty="0">
              <a:solidFill>
                <a:schemeClr val="accent1">
                  <a:lumMod val="75000"/>
                </a:schemeClr>
              </a:solidFill>
              <a:latin typeface="Verdana Pro"/>
            </a:endParaRPr>
          </a:p>
          <a:p>
            <a:endParaRPr lang="es-ES" sz="2000" b="1" dirty="0">
              <a:solidFill>
                <a:schemeClr val="accent1">
                  <a:lumMod val="75000"/>
                </a:schemeClr>
              </a:solidFill>
              <a:latin typeface="Verdana Pro"/>
            </a:endParaRPr>
          </a:p>
          <a:p>
            <a:endParaRPr lang="es-ES" sz="2000" b="1" dirty="0">
              <a:solidFill>
                <a:schemeClr val="accent1">
                  <a:lumMod val="75000"/>
                </a:schemeClr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7" name="Imagen 17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A48A84E0-3207-9A9E-82B4-184C60ACC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402" y="8991339"/>
            <a:ext cx="3290835" cy="1179151"/>
          </a:xfrm>
          <a:prstGeom prst="rect">
            <a:avLst/>
          </a:prstGeom>
        </p:spPr>
      </p:pic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F4784392-58BC-CE40-B197-6F0924A0475F}"/>
              </a:ext>
            </a:extLst>
          </p:cNvPr>
          <p:cNvCxnSpPr>
            <a:cxnSpLocks/>
          </p:cNvCxnSpPr>
          <p:nvPr/>
        </p:nvCxnSpPr>
        <p:spPr>
          <a:xfrm>
            <a:off x="4345944" y="7673811"/>
            <a:ext cx="2771791" cy="0"/>
          </a:xfrm>
          <a:prstGeom prst="line">
            <a:avLst/>
          </a:prstGeom>
          <a:ln w="12700">
            <a:solidFill>
              <a:srgbClr val="033E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 45">
            <a:extLst>
              <a:ext uri="{FF2B5EF4-FFF2-40B4-BE49-F238E27FC236}">
                <a16:creationId xmlns:a16="http://schemas.microsoft.com/office/drawing/2014/main" id="{F128E04A-F2E1-9A4B-B8D8-66B239E09600}"/>
              </a:ext>
            </a:extLst>
          </p:cNvPr>
          <p:cNvSpPr/>
          <p:nvPr/>
        </p:nvSpPr>
        <p:spPr>
          <a:xfrm>
            <a:off x="309801" y="4954227"/>
            <a:ext cx="3190652" cy="13024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70C0"/>
            </a:solidFill>
            <a:prstDash val="lgDashDot"/>
          </a:ln>
        </p:spPr>
        <p:txBody>
          <a:bodyPr wrap="square">
            <a:spAutoFit/>
          </a:bodyPr>
          <a:lstStyle/>
          <a:p>
            <a:pPr>
              <a:lnSpc>
                <a:spcPts val="588"/>
              </a:lnSpc>
              <a:spcBef>
                <a:spcPts val="470"/>
              </a:spcBef>
            </a:pPr>
            <a:r>
              <a:rPr lang="es-MX" sz="705" b="1" u="sng" dirty="0">
                <a:solidFill>
                  <a:srgbClr val="0070C0"/>
                </a:solidFill>
                <a:latin typeface="Arial Narrow" panose="020B0606020202030204" pitchFamily="34" charset="0"/>
              </a:rPr>
              <a:t>GESTIÓN DE RIESGOS / FORMACIÓN DE AUDITORES INTERNOS ETAPA 1 y 2 CDMX </a:t>
            </a:r>
          </a:p>
          <a:p>
            <a:pPr>
              <a:lnSpc>
                <a:spcPts val="588"/>
              </a:lnSpc>
              <a:spcBef>
                <a:spcPts val="470"/>
              </a:spcBef>
            </a:pPr>
            <a:endParaRPr lang="es-MX" sz="705" dirty="0">
              <a:solidFill>
                <a:srgbClr val="002060"/>
              </a:solidFill>
            </a:endParaRPr>
          </a:p>
          <a:p>
            <a:pPr>
              <a:lnSpc>
                <a:spcPts val="588"/>
              </a:lnSpc>
              <a:spcBef>
                <a:spcPts val="470"/>
              </a:spcBef>
            </a:pPr>
            <a:r>
              <a:rPr lang="es-MX" sz="705" dirty="0">
                <a:solidFill>
                  <a:srgbClr val="002060"/>
                </a:solidFill>
              </a:rPr>
              <a:t>Etapa teórica: </a:t>
            </a:r>
            <a:r>
              <a:rPr lang="es-MX" sz="705" b="1" dirty="0">
                <a:solidFill>
                  <a:srgbClr val="002060"/>
                </a:solidFill>
              </a:rPr>
              <a:t>del 09 al 11 de OCTUBRE</a:t>
            </a:r>
          </a:p>
          <a:p>
            <a:pPr>
              <a:lnSpc>
                <a:spcPts val="588"/>
              </a:lnSpc>
              <a:spcBef>
                <a:spcPts val="470"/>
              </a:spcBef>
            </a:pPr>
            <a:r>
              <a:rPr lang="es-MX" sz="705" dirty="0">
                <a:solidFill>
                  <a:srgbClr val="002060"/>
                </a:solidFill>
              </a:rPr>
              <a:t>Etapa práctica: </a:t>
            </a:r>
            <a:r>
              <a:rPr lang="es-MX" sz="705" b="1" dirty="0">
                <a:solidFill>
                  <a:srgbClr val="002060"/>
                </a:solidFill>
              </a:rPr>
              <a:t>del 13 al 15 de NOVIEMBRE</a:t>
            </a:r>
          </a:p>
          <a:p>
            <a:pPr>
              <a:lnSpc>
                <a:spcPts val="588"/>
              </a:lnSpc>
              <a:spcBef>
                <a:spcPts val="470"/>
              </a:spcBef>
            </a:pPr>
            <a:endParaRPr lang="es-MX" sz="705" b="1" dirty="0">
              <a:solidFill>
                <a:srgbClr val="002060"/>
              </a:solidFill>
            </a:endParaRPr>
          </a:p>
          <a:p>
            <a:pPr>
              <a:lnSpc>
                <a:spcPts val="588"/>
              </a:lnSpc>
              <a:spcBef>
                <a:spcPts val="470"/>
              </a:spcBef>
            </a:pPr>
            <a:endParaRPr lang="es-MX" sz="705" b="1" u="sng" dirty="0">
              <a:solidFill>
                <a:srgbClr val="0070C0"/>
              </a:solidFill>
              <a:latin typeface="Arial Narrow" panose="020B0606020202030204" pitchFamily="34" charset="0"/>
            </a:endParaRPr>
          </a:p>
          <a:p>
            <a:pPr>
              <a:lnSpc>
                <a:spcPts val="588"/>
              </a:lnSpc>
              <a:spcBef>
                <a:spcPts val="470"/>
              </a:spcBef>
            </a:pPr>
            <a:r>
              <a:rPr lang="es-MX" sz="705" b="1" u="sng" dirty="0">
                <a:solidFill>
                  <a:srgbClr val="0070C0"/>
                </a:solidFill>
              </a:rPr>
              <a:t>ACTUALIZACIÓN DE AUDITORES INTERNOS</a:t>
            </a:r>
          </a:p>
          <a:p>
            <a:pPr>
              <a:lnSpc>
                <a:spcPts val="588"/>
              </a:lnSpc>
              <a:spcBef>
                <a:spcPts val="470"/>
              </a:spcBef>
            </a:pPr>
            <a:r>
              <a:rPr lang="es-MX" sz="705" dirty="0">
                <a:solidFill>
                  <a:srgbClr val="002060"/>
                </a:solidFill>
              </a:rPr>
              <a:t>Viernes 1 DICIEMBRE  </a:t>
            </a:r>
            <a:r>
              <a:rPr lang="es-MX" sz="705" b="1" u="sng" dirty="0">
                <a:solidFill>
                  <a:srgbClr val="0070C0"/>
                </a:solidFill>
              </a:rPr>
              <a:t>VIRTUAL</a:t>
            </a:r>
            <a:endParaRPr lang="es-MX" sz="705" dirty="0">
              <a:solidFill>
                <a:srgbClr val="002060"/>
              </a:solidFill>
            </a:endParaRPr>
          </a:p>
          <a:p>
            <a:pPr>
              <a:lnSpc>
                <a:spcPts val="588"/>
              </a:lnSpc>
              <a:spcBef>
                <a:spcPts val="470"/>
              </a:spcBef>
            </a:pPr>
            <a:endParaRPr lang="es-MX" sz="705" b="1" dirty="0">
              <a:solidFill>
                <a:srgbClr val="002060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17033BB7-7FB5-7C42-BAC1-BCD3D500FD26}"/>
              </a:ext>
            </a:extLst>
          </p:cNvPr>
          <p:cNvSpPr/>
          <p:nvPr/>
        </p:nvSpPr>
        <p:spPr>
          <a:xfrm>
            <a:off x="4094629" y="2627753"/>
            <a:ext cx="2902993" cy="3302448"/>
          </a:xfrm>
          <a:prstGeom prst="rect">
            <a:avLst/>
          </a:prstGeom>
        </p:spPr>
        <p:txBody>
          <a:bodyPr wrap="square" lIns="53725" tIns="26863" rIns="53725" bIns="26863" anchor="t">
            <a:spAutoFit/>
          </a:bodyPr>
          <a:lstStyle/>
          <a:p>
            <a:pPr algn="ctr"/>
            <a:r>
              <a:rPr lang="es-MX" sz="1600" b="1" i="0" u="none" strike="noStrike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20vo. Aniversario BASC México</a:t>
            </a:r>
            <a:endParaRPr lang="es-MX" sz="1600" b="1" i="0" u="none" strike="noStrike" dirty="0">
              <a:solidFill>
                <a:srgbClr val="0070C0"/>
              </a:solidFill>
              <a:effectLst/>
            </a:endParaRPr>
          </a:p>
          <a:p>
            <a:pPr algn="ctr"/>
            <a:endParaRPr lang="es-MX" sz="1100" b="1" i="0" u="none" strike="noStrike" dirty="0">
              <a:solidFill>
                <a:srgbClr val="1343A1"/>
              </a:solidFill>
              <a:effectLst/>
              <a:latin typeface="OpenSans"/>
            </a:endParaRPr>
          </a:p>
          <a:p>
            <a:endParaRPr lang="es-MX" sz="1000" b="1" dirty="0">
              <a:solidFill>
                <a:srgbClr val="1343A1"/>
              </a:solidFill>
            </a:endParaRPr>
          </a:p>
          <a:p>
            <a:r>
              <a:rPr lang="es-MX" sz="1000" i="0" u="none" strike="noStrike" dirty="0">
                <a:effectLst/>
              </a:rPr>
              <a:t>El pasado 05 de octubre se llevó a cabo la celebración del 20vo. Aniversario del Capítulo BASC Occidente de México en Tequila, Jalisco. En compañía de Suzanne Lemaitre- Directora Ejecutiva de la WBO, el Consejo Directivo que conforma BASC México, Auditores de Certificación, Funcionarios de CBP, Directivos de Empresas Certificadas y más personalidades, pasaron un momento agradable festejando que siguen sumando empresas comprometidas en reforzar la seguridad en la cadena logística.</a:t>
            </a:r>
          </a:p>
          <a:p>
            <a:endParaRPr lang="es-MX" sz="1000" dirty="0"/>
          </a:p>
          <a:p>
            <a:r>
              <a:rPr lang="es-MX" sz="1000" dirty="0"/>
              <a:t>¡Gracias a todos los que nos acompañaron!</a:t>
            </a:r>
            <a:endParaRPr lang="es-MX" sz="1000" i="0" u="none" strike="noStrike" dirty="0">
              <a:effectLst/>
            </a:endParaRPr>
          </a:p>
          <a:p>
            <a:endParaRPr lang="es-MX" sz="1000" dirty="0">
              <a:solidFill>
                <a:srgbClr val="777777"/>
              </a:solidFill>
              <a:latin typeface="Open Sans" panose="020B0606030504020204" pitchFamily="34" charset="0"/>
            </a:endParaRPr>
          </a:p>
          <a:p>
            <a:endParaRPr lang="es-MX" sz="1100" b="0" i="0" u="none" strike="noStrike" dirty="0">
              <a:solidFill>
                <a:srgbClr val="777777"/>
              </a:solidFill>
              <a:effectLst/>
            </a:endParaRPr>
          </a:p>
          <a:p>
            <a:endParaRPr lang="es-MX" sz="900" b="1" u="sng" dirty="0">
              <a:solidFill>
                <a:srgbClr val="0070C0"/>
              </a:solidFill>
              <a:cs typeface="Calibri" panose="020F0502020204030204"/>
            </a:endParaRPr>
          </a:p>
          <a:p>
            <a:pPr algn="just"/>
            <a:endParaRPr lang="es-MX" sz="646" dirty="0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es-MX" sz="646" dirty="0">
              <a:solidFill>
                <a:srgbClr val="000000"/>
              </a:solidFill>
              <a:cs typeface="Calibri" panose="020F0502020204030204"/>
            </a:endParaRPr>
          </a:p>
          <a:p>
            <a:endParaRPr lang="es-MX" sz="558" b="1" i="1" dirty="0">
              <a:cs typeface="Calibri" panose="020F0502020204030204"/>
            </a:endParaRPr>
          </a:p>
          <a:p>
            <a:endParaRPr lang="es-MX" sz="558" b="1" dirty="0">
              <a:cs typeface="Calibri" panose="020F0502020204030204"/>
            </a:endParaRPr>
          </a:p>
        </p:txBody>
      </p: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B9FE62A8-4F2C-354C-AF8B-E412F1E294DC}"/>
              </a:ext>
            </a:extLst>
          </p:cNvPr>
          <p:cNvCxnSpPr>
            <a:cxnSpLocks/>
          </p:cNvCxnSpPr>
          <p:nvPr/>
        </p:nvCxnSpPr>
        <p:spPr>
          <a:xfrm flipV="1">
            <a:off x="159799" y="11668499"/>
            <a:ext cx="6748223" cy="19165"/>
          </a:xfrm>
          <a:prstGeom prst="line">
            <a:avLst/>
          </a:prstGeom>
          <a:ln w="12700">
            <a:solidFill>
              <a:srgbClr val="033E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ítulo 1">
            <a:extLst>
              <a:ext uri="{FF2B5EF4-FFF2-40B4-BE49-F238E27FC236}">
                <a16:creationId xmlns:a16="http://schemas.microsoft.com/office/drawing/2014/main" id="{993C19AB-BB5A-CC43-A14A-24C4BEBE4228}"/>
              </a:ext>
            </a:extLst>
          </p:cNvPr>
          <p:cNvSpPr txBox="1">
            <a:spLocks/>
          </p:cNvSpPr>
          <p:nvPr/>
        </p:nvSpPr>
        <p:spPr>
          <a:xfrm>
            <a:off x="4361422" y="7861418"/>
            <a:ext cx="2457932" cy="367673"/>
          </a:xfrm>
          <a:prstGeom prst="rect">
            <a:avLst/>
          </a:prstGeom>
        </p:spPr>
        <p:txBody>
          <a:bodyPr vert="horz" lIns="53725" tIns="26863" rIns="53725" bIns="26863" rtlCol="0" anchor="b">
            <a:noAutofit/>
          </a:bodyPr>
          <a:lstStyle>
            <a:lvl1pPr algn="ctr" defTabSz="9179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058" b="1" dirty="0">
              <a:solidFill>
                <a:srgbClr val="0063D6"/>
              </a:solidFill>
              <a:latin typeface="Futura Bk" panose="020B0502020204020303" pitchFamily="34" charset="0"/>
            </a:endParaRPr>
          </a:p>
          <a:p>
            <a:r>
              <a:rPr lang="es-MX" sz="940" b="1" dirty="0">
                <a:solidFill>
                  <a:srgbClr val="0063D6"/>
                </a:solidFill>
                <a:latin typeface="+mn-lt"/>
              </a:rPr>
              <a:t>ALGUNA DE NUESTRAS EMPRESAS AFILIADAS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9D95782B-6250-D34A-8CA6-B7D9FD69EFED}"/>
              </a:ext>
            </a:extLst>
          </p:cNvPr>
          <p:cNvSpPr/>
          <p:nvPr/>
        </p:nvSpPr>
        <p:spPr>
          <a:xfrm>
            <a:off x="4385697" y="9624350"/>
            <a:ext cx="1131079" cy="2000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MX" sz="700" b="1" dirty="0">
                <a:solidFill>
                  <a:srgbClr val="0070C0"/>
                </a:solidFill>
              </a:rPr>
              <a:t>Sede Ciudad de México  </a:t>
            </a:r>
            <a:endParaRPr lang="es-MX" sz="700" b="1" dirty="0">
              <a:solidFill>
                <a:srgbClr val="0070C0"/>
              </a:solidFill>
              <a:cs typeface="Calibri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3F449A8-57F9-FA40-8196-7FCE108776F5}"/>
              </a:ext>
            </a:extLst>
          </p:cNvPr>
          <p:cNvSpPr/>
          <p:nvPr/>
        </p:nvSpPr>
        <p:spPr>
          <a:xfrm>
            <a:off x="3437180" y="11386458"/>
            <a:ext cx="1186439" cy="2000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MX" sz="700" b="1" dirty="0">
                <a:solidFill>
                  <a:srgbClr val="0070C0"/>
                </a:solidFill>
              </a:rPr>
              <a:t>Sede Ciudad de México  </a:t>
            </a:r>
            <a:endParaRPr lang="es-MX" sz="700" b="1" dirty="0">
              <a:solidFill>
                <a:srgbClr val="0070C0"/>
              </a:solidFill>
              <a:cs typeface="Calibri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3E1C00B-FC09-A17A-2862-BFE2E2E6C857}"/>
              </a:ext>
            </a:extLst>
          </p:cNvPr>
          <p:cNvSpPr/>
          <p:nvPr/>
        </p:nvSpPr>
        <p:spPr>
          <a:xfrm>
            <a:off x="298360" y="11338164"/>
            <a:ext cx="1017271" cy="2000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MX" sz="700" b="1" dirty="0">
                <a:solidFill>
                  <a:srgbClr val="0070C0"/>
                </a:solidFill>
              </a:rPr>
              <a:t>Sede Querétaro </a:t>
            </a:r>
            <a:endParaRPr lang="es-MX" sz="700" b="1" dirty="0">
              <a:solidFill>
                <a:srgbClr val="0070C0"/>
              </a:solidFill>
              <a:cs typeface="Calibri"/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8858EE17-3A01-BFD7-A596-0BC6B7E8E542}"/>
              </a:ext>
            </a:extLst>
          </p:cNvPr>
          <p:cNvSpPr/>
          <p:nvPr/>
        </p:nvSpPr>
        <p:spPr>
          <a:xfrm>
            <a:off x="5792135" y="9606478"/>
            <a:ext cx="1017271" cy="2000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MX" sz="700" b="1" dirty="0">
                <a:solidFill>
                  <a:srgbClr val="0070C0"/>
                </a:solidFill>
              </a:rPr>
              <a:t>Sede Gdl </a:t>
            </a:r>
            <a:endParaRPr lang="es-MX" sz="700" b="1" dirty="0">
              <a:solidFill>
                <a:srgbClr val="0070C0"/>
              </a:solidFill>
              <a:cs typeface="Calibri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33CCC31-EF09-707C-4BA4-E20DEF23E8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0072" y="5566090"/>
            <a:ext cx="2902993" cy="1803421"/>
          </a:xfrm>
          <a:prstGeom prst="rect">
            <a:avLst/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BD6078BD-A496-7608-A77C-0FCA14F654B3}"/>
              </a:ext>
            </a:extLst>
          </p:cNvPr>
          <p:cNvCxnSpPr>
            <a:cxnSpLocks/>
          </p:cNvCxnSpPr>
          <p:nvPr/>
        </p:nvCxnSpPr>
        <p:spPr>
          <a:xfrm>
            <a:off x="159799" y="6642928"/>
            <a:ext cx="3691619" cy="0"/>
          </a:xfrm>
          <a:prstGeom prst="line">
            <a:avLst/>
          </a:prstGeom>
          <a:ln w="12700">
            <a:solidFill>
              <a:srgbClr val="033E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5BC392FB-E7BA-8703-4273-C31466FFF35B}"/>
              </a:ext>
            </a:extLst>
          </p:cNvPr>
          <p:cNvCxnSpPr>
            <a:cxnSpLocks/>
          </p:cNvCxnSpPr>
          <p:nvPr/>
        </p:nvCxnSpPr>
        <p:spPr>
          <a:xfrm>
            <a:off x="135936" y="10435995"/>
            <a:ext cx="6863266" cy="0"/>
          </a:xfrm>
          <a:prstGeom prst="line">
            <a:avLst/>
          </a:prstGeom>
          <a:ln w="12700">
            <a:solidFill>
              <a:srgbClr val="033E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Imagen 33">
            <a:extLst>
              <a:ext uri="{FF2B5EF4-FFF2-40B4-BE49-F238E27FC236}">
                <a16:creationId xmlns:a16="http://schemas.microsoft.com/office/drawing/2014/main" id="{63993764-09FE-4D3B-6F2C-C0C6E26CD6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80" y="10773981"/>
            <a:ext cx="1189696" cy="564183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F060BD47-E044-95AD-81A9-8C7F8F26BA2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083" y="10905099"/>
            <a:ext cx="800782" cy="355443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52FABC77-577B-5EAD-D731-CE3378A832A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696" y="10908224"/>
            <a:ext cx="1786358" cy="373930"/>
          </a:xfrm>
          <a:prstGeom prst="rect">
            <a:avLst/>
          </a:prstGeom>
        </p:spPr>
      </p:pic>
      <p:sp>
        <p:nvSpPr>
          <p:cNvPr id="42" name="Rectángulo 41">
            <a:extLst>
              <a:ext uri="{FF2B5EF4-FFF2-40B4-BE49-F238E27FC236}">
                <a16:creationId xmlns:a16="http://schemas.microsoft.com/office/drawing/2014/main" id="{7CD846B5-3278-6E09-4014-D040A4C617B2}"/>
              </a:ext>
            </a:extLst>
          </p:cNvPr>
          <p:cNvSpPr/>
          <p:nvPr/>
        </p:nvSpPr>
        <p:spPr>
          <a:xfrm>
            <a:off x="5751580" y="11338164"/>
            <a:ext cx="1017271" cy="2000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MX" sz="700" b="1" dirty="0">
                <a:solidFill>
                  <a:srgbClr val="0070C0"/>
                </a:solidFill>
              </a:rPr>
              <a:t>Sede Jalisco  </a:t>
            </a:r>
            <a:endParaRPr lang="es-MX" sz="700" b="1" dirty="0">
              <a:solidFill>
                <a:srgbClr val="0070C0"/>
              </a:solidFill>
              <a:cs typeface="Calibri"/>
            </a:endParaRPr>
          </a:p>
        </p:txBody>
      </p:sp>
      <p:pic>
        <p:nvPicPr>
          <p:cNvPr id="47" name="Imagen 46">
            <a:extLst>
              <a:ext uri="{FF2B5EF4-FFF2-40B4-BE49-F238E27FC236}">
                <a16:creationId xmlns:a16="http://schemas.microsoft.com/office/drawing/2014/main" id="{9A4CD5CA-8469-C051-8096-0BA1097243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233" y="8472834"/>
            <a:ext cx="1297614" cy="1020076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707CD6AF-DA12-904A-1CA1-E961FBB73C0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776" y="8679032"/>
            <a:ext cx="1549444" cy="76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373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b0b35c9b-19fc-47d8-b8c9-09eb800953cd" xsi:nil="true"/>
    <lcf76f155ced4ddcb4097134ff3c332f xmlns="b0b35c9b-19fc-47d8-b8c9-09eb800953c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26034A27A9A5A4FACDE0EC66D85CE2A" ma:contentTypeVersion="19" ma:contentTypeDescription="Crear nuevo documento." ma:contentTypeScope="" ma:versionID="d7d3104fbad9a5b302d9d72f1552eb82">
  <xsd:schema xmlns:xsd="http://www.w3.org/2001/XMLSchema" xmlns:xs="http://www.w3.org/2001/XMLSchema" xmlns:p="http://schemas.microsoft.com/office/2006/metadata/properties" xmlns:ns2="b0b35c9b-19fc-47d8-b8c9-09eb800953cd" xmlns:ns3="f2e9bba5-fb3f-4ac1-bddf-db44d5e4996d" targetNamespace="http://schemas.microsoft.com/office/2006/metadata/properties" ma:root="true" ma:fieldsID="31364805797fb610d3de8640fc619c30" ns2:_="" ns3:_="">
    <xsd:import namespace="b0b35c9b-19fc-47d8-b8c9-09eb800953cd"/>
    <xsd:import namespace="f2e9bba5-fb3f-4ac1-bddf-db44d5e49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35c9b-19fc-47d8-b8c9-09eb80095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Estado de aprobación" ma:internalName="Estado_x0020_de_x0020_aprobaci_x00f3_n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Etiquetas de imagen" ma:readOnly="false" ma:fieldId="{5cf76f15-5ced-4ddc-b409-7134ff3c332f}" ma:taxonomyMulti="true" ma:sspId="2b325967-fa2b-4ff3-8dc7-c17312fb7d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e9bba5-fb3f-4ac1-bddf-db44d5e4996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B0E8A7-EF4D-4F70-86CD-D25E8BEFFA9F}">
  <ds:schemaRefs>
    <ds:schemaRef ds:uri="http://schemas.microsoft.com/office/2006/metadata/properties"/>
    <ds:schemaRef ds:uri="http://schemas.microsoft.com/office/infopath/2007/PartnerControls"/>
    <ds:schemaRef ds:uri="b0b35c9b-19fc-47d8-b8c9-09eb800953cd"/>
  </ds:schemaRefs>
</ds:datastoreItem>
</file>

<file path=customXml/itemProps2.xml><?xml version="1.0" encoding="utf-8"?>
<ds:datastoreItem xmlns:ds="http://schemas.openxmlformats.org/officeDocument/2006/customXml" ds:itemID="{06984CA5-1961-4901-B487-99626F8D84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91C963-D102-49E2-9768-3FE806A503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b35c9b-19fc-47d8-b8c9-09eb800953cd"/>
    <ds:schemaRef ds:uri="f2e9bba5-fb3f-4ac1-bddf-db44d5e499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4834</TotalTime>
  <Words>240</Words>
  <Application>Microsoft Macintosh PowerPoint</Application>
  <PresentationFormat>Personalizado</PresentationFormat>
  <Paragraphs>103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-webkit-standard</vt:lpstr>
      <vt:lpstr>Arial</vt:lpstr>
      <vt:lpstr>Arial Narrow</vt:lpstr>
      <vt:lpstr>Calibri</vt:lpstr>
      <vt:lpstr>Calibri Light</vt:lpstr>
      <vt:lpstr>Futura Bk</vt:lpstr>
      <vt:lpstr>Open Sans</vt:lpstr>
      <vt:lpstr>OpenSans</vt:lpstr>
      <vt:lpstr>Verdana Pro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TÍTULOS</dc:title>
  <dc:creator>Adris</dc:creator>
  <cp:lastModifiedBy>Promoción BASC México</cp:lastModifiedBy>
  <cp:revision>679</cp:revision>
  <dcterms:created xsi:type="dcterms:W3CDTF">2017-08-10T03:42:42Z</dcterms:created>
  <dcterms:modified xsi:type="dcterms:W3CDTF">2024-01-02T14:37:19Z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0x010100726034A27A9A5A4FACDE0EC66D85CE2A</vt:lpwstr>
  </property>
  <property fmtid="{D5CDD505-2E9C-101B-9397-08002B2CF9AE}" pid="3" name="MediaServiceImageTags">
    <vt:lpwstr/>
  </property>
</Properties>
</file>