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7191375" cy="12230100"/>
  <p:notesSz cx="6858000" cy="9144000"/>
  <p:defaultTextStyle>
    <a:defPPr>
      <a:defRPr lang="es-MX"/>
    </a:defPPr>
    <a:lvl1pPr marL="0" algn="l" defTabSz="933054" rtl="0" eaLnBrk="1" latinLnBrk="0" hangingPunct="1">
      <a:defRPr sz="1837" kern="1200">
        <a:solidFill>
          <a:schemeClr val="tx1"/>
        </a:solidFill>
        <a:latin typeface="+mn-lt"/>
        <a:ea typeface="+mn-ea"/>
        <a:cs typeface="+mn-cs"/>
      </a:defRPr>
    </a:lvl1pPr>
    <a:lvl2pPr marL="466527" algn="l" defTabSz="933054" rtl="0" eaLnBrk="1" latinLnBrk="0" hangingPunct="1">
      <a:defRPr sz="1837" kern="1200">
        <a:solidFill>
          <a:schemeClr val="tx1"/>
        </a:solidFill>
        <a:latin typeface="+mn-lt"/>
        <a:ea typeface="+mn-ea"/>
        <a:cs typeface="+mn-cs"/>
      </a:defRPr>
    </a:lvl2pPr>
    <a:lvl3pPr marL="933054" algn="l" defTabSz="933054" rtl="0" eaLnBrk="1" latinLnBrk="0" hangingPunct="1">
      <a:defRPr sz="1837" kern="1200">
        <a:solidFill>
          <a:schemeClr val="tx1"/>
        </a:solidFill>
        <a:latin typeface="+mn-lt"/>
        <a:ea typeface="+mn-ea"/>
        <a:cs typeface="+mn-cs"/>
      </a:defRPr>
    </a:lvl3pPr>
    <a:lvl4pPr marL="1399581" algn="l" defTabSz="933054" rtl="0" eaLnBrk="1" latinLnBrk="0" hangingPunct="1">
      <a:defRPr sz="1837" kern="1200">
        <a:solidFill>
          <a:schemeClr val="tx1"/>
        </a:solidFill>
        <a:latin typeface="+mn-lt"/>
        <a:ea typeface="+mn-ea"/>
        <a:cs typeface="+mn-cs"/>
      </a:defRPr>
    </a:lvl4pPr>
    <a:lvl5pPr marL="1866108" algn="l" defTabSz="933054" rtl="0" eaLnBrk="1" latinLnBrk="0" hangingPunct="1">
      <a:defRPr sz="1837" kern="1200">
        <a:solidFill>
          <a:schemeClr val="tx1"/>
        </a:solidFill>
        <a:latin typeface="+mn-lt"/>
        <a:ea typeface="+mn-ea"/>
        <a:cs typeface="+mn-cs"/>
      </a:defRPr>
    </a:lvl5pPr>
    <a:lvl6pPr marL="2332634" algn="l" defTabSz="933054" rtl="0" eaLnBrk="1" latinLnBrk="0" hangingPunct="1">
      <a:defRPr sz="1837" kern="1200">
        <a:solidFill>
          <a:schemeClr val="tx1"/>
        </a:solidFill>
        <a:latin typeface="+mn-lt"/>
        <a:ea typeface="+mn-ea"/>
        <a:cs typeface="+mn-cs"/>
      </a:defRPr>
    </a:lvl6pPr>
    <a:lvl7pPr marL="2799161" algn="l" defTabSz="933054" rtl="0" eaLnBrk="1" latinLnBrk="0" hangingPunct="1">
      <a:defRPr sz="1837" kern="1200">
        <a:solidFill>
          <a:schemeClr val="tx1"/>
        </a:solidFill>
        <a:latin typeface="+mn-lt"/>
        <a:ea typeface="+mn-ea"/>
        <a:cs typeface="+mn-cs"/>
      </a:defRPr>
    </a:lvl7pPr>
    <a:lvl8pPr marL="3265688" algn="l" defTabSz="933054" rtl="0" eaLnBrk="1" latinLnBrk="0" hangingPunct="1">
      <a:defRPr sz="1837" kern="1200">
        <a:solidFill>
          <a:schemeClr val="tx1"/>
        </a:solidFill>
        <a:latin typeface="+mn-lt"/>
        <a:ea typeface="+mn-ea"/>
        <a:cs typeface="+mn-cs"/>
      </a:defRPr>
    </a:lvl8pPr>
    <a:lvl9pPr marL="3732215" algn="l" defTabSz="933054" rtl="0" eaLnBrk="1" latinLnBrk="0" hangingPunct="1">
      <a:defRPr sz="183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736"/>
    <a:srgbClr val="0063D6"/>
    <a:srgbClr val="033E91"/>
    <a:srgbClr val="00235A"/>
    <a:srgbClr val="0027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D28C7C-9639-094D-FFA4-4927439D7938}" v="5" dt="2022-09-29T17:38:29.730"/>
    <p1510:client id="{E0FE5505-44A2-FA9D-D9FC-D19D3EFA2635}" v="362" dt="2022-09-13T22:55:31.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734" autoAdjust="0"/>
    <p:restoredTop sz="94660"/>
  </p:normalViewPr>
  <p:slideViewPr>
    <p:cSldViewPr snapToGrid="0">
      <p:cViewPr varScale="1">
        <p:scale>
          <a:sx n="67" d="100"/>
          <a:sy n="67" d="100"/>
        </p:scale>
        <p:origin x="434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moción BASC México" userId="S::promocion@bascoccidente.com.mx::7b161919-a80c-4f44-bcef-eeaeb90255a3" providerId="AD" clId="Web-{69D28C7C-9639-094D-FFA4-4927439D7938}"/>
    <pc:docChg chg="modSld">
      <pc:chgData name="Promoción BASC México" userId="S::promocion@bascoccidente.com.mx::7b161919-a80c-4f44-bcef-eeaeb90255a3" providerId="AD" clId="Web-{69D28C7C-9639-094D-FFA4-4927439D7938}" dt="2022-09-29T17:38:29.730" v="3"/>
      <pc:docMkLst>
        <pc:docMk/>
      </pc:docMkLst>
      <pc:sldChg chg="delSp modSp">
        <pc:chgData name="Promoción BASC México" userId="S::promocion@bascoccidente.com.mx::7b161919-a80c-4f44-bcef-eeaeb90255a3" providerId="AD" clId="Web-{69D28C7C-9639-094D-FFA4-4927439D7938}" dt="2022-09-29T17:38:29.730" v="3"/>
        <pc:sldMkLst>
          <pc:docMk/>
          <pc:sldMk cId="121837334" sldId="256"/>
        </pc:sldMkLst>
        <pc:spChg chg="mod">
          <ac:chgData name="Promoción BASC México" userId="S::promocion@bascoccidente.com.mx::7b161919-a80c-4f44-bcef-eeaeb90255a3" providerId="AD" clId="Web-{69D28C7C-9639-094D-FFA4-4927439D7938}" dt="2022-09-29T17:38:18.495" v="2" actId="20577"/>
          <ac:spMkLst>
            <pc:docMk/>
            <pc:sldMk cId="121837334" sldId="256"/>
            <ac:spMk id="51" creationId="{C9F95E28-0BCF-9648-9A52-94E7356EFD02}"/>
          </ac:spMkLst>
        </pc:spChg>
        <pc:picChg chg="del">
          <ac:chgData name="Promoción BASC México" userId="S::promocion@bascoccidente.com.mx::7b161919-a80c-4f44-bcef-eeaeb90255a3" providerId="AD" clId="Web-{69D28C7C-9639-094D-FFA4-4927439D7938}" dt="2022-09-29T17:38:29.730" v="3"/>
          <ac:picMkLst>
            <pc:docMk/>
            <pc:sldMk cId="121837334" sldId="256"/>
            <ac:picMk id="6" creationId="{E128F6DF-DB30-7A42-927E-32B41CEAD1E9}"/>
          </ac:picMkLst>
        </pc:picChg>
      </pc:sldChg>
    </pc:docChg>
  </pc:docChgLst>
  <pc:docChgLst>
    <pc:chgData name="Promoción BASC México" userId="S::promocion@bascoccidente.com.mx::7b161919-a80c-4f44-bcef-eeaeb90255a3" providerId="AD" clId="Web-{E0FE5505-44A2-FA9D-D9FC-D19D3EFA2635}"/>
    <pc:docChg chg="mod modSld modMainMaster setSldSz">
      <pc:chgData name="Promoción BASC México" userId="S::promocion@bascoccidente.com.mx::7b161919-a80c-4f44-bcef-eeaeb90255a3" providerId="AD" clId="Web-{E0FE5505-44A2-FA9D-D9FC-D19D3EFA2635}" dt="2022-09-13T22:55:31.412" v="285" actId="1076"/>
      <pc:docMkLst>
        <pc:docMk/>
      </pc:docMkLst>
      <pc:sldChg chg="addSp delSp modSp">
        <pc:chgData name="Promoción BASC México" userId="S::promocion@bascoccidente.com.mx::7b161919-a80c-4f44-bcef-eeaeb90255a3" providerId="AD" clId="Web-{E0FE5505-44A2-FA9D-D9FC-D19D3EFA2635}" dt="2022-09-13T22:55:31.412" v="285" actId="1076"/>
        <pc:sldMkLst>
          <pc:docMk/>
          <pc:sldMk cId="121837334" sldId="256"/>
        </pc:sldMkLst>
        <pc:spChg chg="mod">
          <ac:chgData name="Promoción BASC México" userId="S::promocion@bascoccidente.com.mx::7b161919-a80c-4f44-bcef-eeaeb90255a3" providerId="AD" clId="Web-{E0FE5505-44A2-FA9D-D9FC-D19D3EFA2635}" dt="2022-09-13T20:45:08.801" v="0"/>
          <ac:spMkLst>
            <pc:docMk/>
            <pc:sldMk cId="121837334" sldId="256"/>
            <ac:spMk id="2" creationId="{D26BF99E-D318-C24D-87CD-B8C9B2EADC83}"/>
          </ac:spMkLst>
        </pc:spChg>
        <pc:spChg chg="mod">
          <ac:chgData name="Promoción BASC México" userId="S::promocion@bascoccidente.com.mx::7b161919-a80c-4f44-bcef-eeaeb90255a3" providerId="AD" clId="Web-{E0FE5505-44A2-FA9D-D9FC-D19D3EFA2635}" dt="2022-09-13T20:45:08.801" v="0"/>
          <ac:spMkLst>
            <pc:docMk/>
            <pc:sldMk cId="121837334" sldId="256"/>
            <ac:spMk id="3" creationId="{33A9414A-5CFB-B94F-B0E6-FDBE0C78567A}"/>
          </ac:spMkLst>
        </pc:spChg>
        <pc:spChg chg="mod">
          <ac:chgData name="Promoción BASC México" userId="S::promocion@bascoccidente.com.mx::7b161919-a80c-4f44-bcef-eeaeb90255a3" providerId="AD" clId="Web-{E0FE5505-44A2-FA9D-D9FC-D19D3EFA2635}" dt="2022-09-13T22:49:10.809" v="195" actId="1076"/>
          <ac:spMkLst>
            <pc:docMk/>
            <pc:sldMk cId="121837334" sldId="256"/>
            <ac:spMk id="5" creationId="{7719810F-4847-5541-95F3-EB8929188698}"/>
          </ac:spMkLst>
        </pc:spChg>
        <pc:spChg chg="mod">
          <ac:chgData name="Promoción BASC México" userId="S::promocion@bascoccidente.com.mx::7b161919-a80c-4f44-bcef-eeaeb90255a3" providerId="AD" clId="Web-{E0FE5505-44A2-FA9D-D9FC-D19D3EFA2635}" dt="2022-09-13T22:44:12.426" v="106" actId="1076"/>
          <ac:spMkLst>
            <pc:docMk/>
            <pc:sldMk cId="121837334" sldId="256"/>
            <ac:spMk id="8" creationId="{BC6F95CA-6137-F744-8DCA-66E2990136C5}"/>
          </ac:spMkLst>
        </pc:spChg>
        <pc:spChg chg="del mod">
          <ac:chgData name="Promoción BASC México" userId="S::promocion@bascoccidente.com.mx::7b161919-a80c-4f44-bcef-eeaeb90255a3" providerId="AD" clId="Web-{E0FE5505-44A2-FA9D-D9FC-D19D3EFA2635}" dt="2022-09-13T22:46:56.758" v="161"/>
          <ac:spMkLst>
            <pc:docMk/>
            <pc:sldMk cId="121837334" sldId="256"/>
            <ac:spMk id="13" creationId="{7405B3F9-EB6F-2546-8885-447F565FB7B3}"/>
          </ac:spMkLst>
        </pc:spChg>
        <pc:spChg chg="add del mod">
          <ac:chgData name="Promoción BASC México" userId="S::promocion@bascoccidente.com.mx::7b161919-a80c-4f44-bcef-eeaeb90255a3" providerId="AD" clId="Web-{E0FE5505-44A2-FA9D-D9FC-D19D3EFA2635}" dt="2022-09-13T22:20:34.061" v="16"/>
          <ac:spMkLst>
            <pc:docMk/>
            <pc:sldMk cId="121837334" sldId="256"/>
            <ac:spMk id="14" creationId="{00000000-0000-0000-0000-000000000000}"/>
          </ac:spMkLst>
        </pc:spChg>
        <pc:spChg chg="mod">
          <ac:chgData name="Promoción BASC México" userId="S::promocion@bascoccidente.com.mx::7b161919-a80c-4f44-bcef-eeaeb90255a3" providerId="AD" clId="Web-{E0FE5505-44A2-FA9D-D9FC-D19D3EFA2635}" dt="2022-09-13T22:49:31.294" v="203" actId="1076"/>
          <ac:spMkLst>
            <pc:docMk/>
            <pc:sldMk cId="121837334" sldId="256"/>
            <ac:spMk id="15" creationId="{EBAAF381-D46E-3345-8890-63F5AA83EB97}"/>
          </ac:spMkLst>
        </pc:spChg>
        <pc:spChg chg="del mod">
          <ac:chgData name="Promoción BASC México" userId="S::promocion@bascoccidente.com.mx::7b161919-a80c-4f44-bcef-eeaeb90255a3" providerId="AD" clId="Web-{E0FE5505-44A2-FA9D-D9FC-D19D3EFA2635}" dt="2022-09-13T22:46:58.446" v="162"/>
          <ac:spMkLst>
            <pc:docMk/>
            <pc:sldMk cId="121837334" sldId="256"/>
            <ac:spMk id="16" creationId="{23712CFB-7609-5F41-A042-67E28A6C3A06}"/>
          </ac:spMkLst>
        </pc:spChg>
        <pc:spChg chg="del mod">
          <ac:chgData name="Promoción BASC México" userId="S::promocion@bascoccidente.com.mx::7b161919-a80c-4f44-bcef-eeaeb90255a3" providerId="AD" clId="Web-{E0FE5505-44A2-FA9D-D9FC-D19D3EFA2635}" dt="2022-09-13T22:44:49.349" v="116"/>
          <ac:spMkLst>
            <pc:docMk/>
            <pc:sldMk cId="121837334" sldId="256"/>
            <ac:spMk id="18" creationId="{00000000-0000-0000-0000-000000000000}"/>
          </ac:spMkLst>
        </pc:spChg>
        <pc:spChg chg="del mod">
          <ac:chgData name="Promoción BASC México" userId="S::promocion@bascoccidente.com.mx::7b161919-a80c-4f44-bcef-eeaeb90255a3" providerId="AD" clId="Web-{E0FE5505-44A2-FA9D-D9FC-D19D3EFA2635}" dt="2022-09-13T22:46:22.976" v="153"/>
          <ac:spMkLst>
            <pc:docMk/>
            <pc:sldMk cId="121837334" sldId="256"/>
            <ac:spMk id="19" creationId="{AF18850C-295F-2E4C-AFC5-64A2FA45F457}"/>
          </ac:spMkLst>
        </pc:spChg>
        <pc:spChg chg="del mod">
          <ac:chgData name="Promoción BASC México" userId="S::promocion@bascoccidente.com.mx::7b161919-a80c-4f44-bcef-eeaeb90255a3" providerId="AD" clId="Web-{E0FE5505-44A2-FA9D-D9FC-D19D3EFA2635}" dt="2022-09-13T22:46:30.836" v="157"/>
          <ac:spMkLst>
            <pc:docMk/>
            <pc:sldMk cId="121837334" sldId="256"/>
            <ac:spMk id="20" creationId="{CC1610F0-8E03-6B4C-BFAC-AC006D232A19}"/>
          </ac:spMkLst>
        </pc:spChg>
        <pc:spChg chg="add mod">
          <ac:chgData name="Promoción BASC México" userId="S::promocion@bascoccidente.com.mx::7b161919-a80c-4f44-bcef-eeaeb90255a3" providerId="AD" clId="Web-{E0FE5505-44A2-FA9D-D9FC-D19D3EFA2635}" dt="2022-09-13T22:55:31.412" v="285" actId="1076"/>
          <ac:spMkLst>
            <pc:docMk/>
            <pc:sldMk cId="121837334" sldId="256"/>
            <ac:spMk id="21" creationId="{715E59FF-EDEA-E4A8-C3E5-861977260C79}"/>
          </ac:spMkLst>
        </pc:spChg>
        <pc:spChg chg="mod">
          <ac:chgData name="Promoción BASC México" userId="S::promocion@bascoccidente.com.mx::7b161919-a80c-4f44-bcef-eeaeb90255a3" providerId="AD" clId="Web-{E0FE5505-44A2-FA9D-D9FC-D19D3EFA2635}" dt="2022-09-13T20:45:08.801" v="0"/>
          <ac:spMkLst>
            <pc:docMk/>
            <pc:sldMk cId="121837334" sldId="256"/>
            <ac:spMk id="22" creationId="{00B392C7-A6A9-1747-AE71-A9D8382075FD}"/>
          </ac:spMkLst>
        </pc:spChg>
        <pc:spChg chg="mod">
          <ac:chgData name="Promoción BASC México" userId="S::promocion@bascoccidente.com.mx::7b161919-a80c-4f44-bcef-eeaeb90255a3" providerId="AD" clId="Web-{E0FE5505-44A2-FA9D-D9FC-D19D3EFA2635}" dt="2022-09-13T20:45:08.801" v="0"/>
          <ac:spMkLst>
            <pc:docMk/>
            <pc:sldMk cId="121837334" sldId="256"/>
            <ac:spMk id="23" creationId="{7876E4B4-9B7F-0244-B171-9E8F6372B34F}"/>
          </ac:spMkLst>
        </pc:spChg>
        <pc:spChg chg="mod">
          <ac:chgData name="Promoción BASC México" userId="S::promocion@bascoccidente.com.mx::7b161919-a80c-4f44-bcef-eeaeb90255a3" providerId="AD" clId="Web-{E0FE5505-44A2-FA9D-D9FC-D19D3EFA2635}" dt="2022-09-13T20:45:08.801" v="0"/>
          <ac:spMkLst>
            <pc:docMk/>
            <pc:sldMk cId="121837334" sldId="256"/>
            <ac:spMk id="24" creationId="{A5A78FF9-635A-CD47-82E5-3FCD8DF7616F}"/>
          </ac:spMkLst>
        </pc:spChg>
        <pc:spChg chg="add">
          <ac:chgData name="Promoción BASC México" userId="S::promocion@bascoccidente.com.mx::7b161919-a80c-4f44-bcef-eeaeb90255a3" providerId="AD" clId="Web-{E0FE5505-44A2-FA9D-D9FC-D19D3EFA2635}" dt="2022-09-13T22:41:03.421" v="53"/>
          <ac:spMkLst>
            <pc:docMk/>
            <pc:sldMk cId="121837334" sldId="256"/>
            <ac:spMk id="26" creationId="{722A8476-8F35-C759-7226-B81249D46287}"/>
          </ac:spMkLst>
        </pc:spChg>
        <pc:spChg chg="mod">
          <ac:chgData name="Promoción BASC México" userId="S::promocion@bascoccidente.com.mx::7b161919-a80c-4f44-bcef-eeaeb90255a3" providerId="AD" clId="Web-{E0FE5505-44A2-FA9D-D9FC-D19D3EFA2635}" dt="2022-09-13T20:45:08.801" v="0"/>
          <ac:spMkLst>
            <pc:docMk/>
            <pc:sldMk cId="121837334" sldId="256"/>
            <ac:spMk id="27" creationId="{9BB12065-289B-0B4F-9386-C1210B34B7DD}"/>
          </ac:spMkLst>
        </pc:spChg>
        <pc:spChg chg="mod">
          <ac:chgData name="Promoción BASC México" userId="S::promocion@bascoccidente.com.mx::7b161919-a80c-4f44-bcef-eeaeb90255a3" providerId="AD" clId="Web-{E0FE5505-44A2-FA9D-D9FC-D19D3EFA2635}" dt="2022-09-13T20:45:08.801" v="0"/>
          <ac:spMkLst>
            <pc:docMk/>
            <pc:sldMk cId="121837334" sldId="256"/>
            <ac:spMk id="28" creationId="{267F0E06-229F-C546-B8AF-93D0C47DEE30}"/>
          </ac:spMkLst>
        </pc:spChg>
        <pc:spChg chg="del mod">
          <ac:chgData name="Promoción BASC México" userId="S::promocion@bascoccidente.com.mx::7b161919-a80c-4f44-bcef-eeaeb90255a3" providerId="AD" clId="Web-{E0FE5505-44A2-FA9D-D9FC-D19D3EFA2635}" dt="2022-09-13T22:50:11.529" v="214"/>
          <ac:spMkLst>
            <pc:docMk/>
            <pc:sldMk cId="121837334" sldId="256"/>
            <ac:spMk id="29" creationId="{3D7564A5-43EB-1C40-B247-770A462F37DF}"/>
          </ac:spMkLst>
        </pc:spChg>
        <pc:spChg chg="mod">
          <ac:chgData name="Promoción BASC México" userId="S::promocion@bascoccidente.com.mx::7b161919-a80c-4f44-bcef-eeaeb90255a3" providerId="AD" clId="Web-{E0FE5505-44A2-FA9D-D9FC-D19D3EFA2635}" dt="2022-09-13T20:45:08.801" v="0"/>
          <ac:spMkLst>
            <pc:docMk/>
            <pc:sldMk cId="121837334" sldId="256"/>
            <ac:spMk id="30" creationId="{B16153D4-4ABA-0741-A086-79CC568C131C}"/>
          </ac:spMkLst>
        </pc:spChg>
        <pc:spChg chg="add">
          <ac:chgData name="Promoción BASC México" userId="S::promocion@bascoccidente.com.mx::7b161919-a80c-4f44-bcef-eeaeb90255a3" providerId="AD" clId="Web-{E0FE5505-44A2-FA9D-D9FC-D19D3EFA2635}" dt="2022-09-13T22:41:03.702" v="54"/>
          <ac:spMkLst>
            <pc:docMk/>
            <pc:sldMk cId="121837334" sldId="256"/>
            <ac:spMk id="31" creationId="{9F125E59-F42C-A329-1245-5528D90C395F}"/>
          </ac:spMkLst>
        </pc:spChg>
        <pc:spChg chg="del mod">
          <ac:chgData name="Promoción BASC México" userId="S::promocion@bascoccidente.com.mx::7b161919-a80c-4f44-bcef-eeaeb90255a3" providerId="AD" clId="Web-{E0FE5505-44A2-FA9D-D9FC-D19D3EFA2635}" dt="2022-09-13T22:50:17.701" v="217"/>
          <ac:spMkLst>
            <pc:docMk/>
            <pc:sldMk cId="121837334" sldId="256"/>
            <ac:spMk id="32" creationId="{1B5945CD-CF7E-8D4F-9408-499F1CEF6F60}"/>
          </ac:spMkLst>
        </pc:spChg>
        <pc:spChg chg="add mod">
          <ac:chgData name="Promoción BASC México" userId="S::promocion@bascoccidente.com.mx::7b161919-a80c-4f44-bcef-eeaeb90255a3" providerId="AD" clId="Web-{E0FE5505-44A2-FA9D-D9FC-D19D3EFA2635}" dt="2022-09-13T22:50:46.827" v="237" actId="1076"/>
          <ac:spMkLst>
            <pc:docMk/>
            <pc:sldMk cId="121837334" sldId="256"/>
            <ac:spMk id="33" creationId="{EC2C0411-A1BC-CD4A-A8A6-E5D3F59F339D}"/>
          </ac:spMkLst>
        </pc:spChg>
        <pc:spChg chg="add mod">
          <ac:chgData name="Promoción BASC México" userId="S::promocion@bascoccidente.com.mx::7b161919-a80c-4f44-bcef-eeaeb90255a3" providerId="AD" clId="Web-{E0FE5505-44A2-FA9D-D9FC-D19D3EFA2635}" dt="2022-09-13T22:50:46.858" v="238" actId="1076"/>
          <ac:spMkLst>
            <pc:docMk/>
            <pc:sldMk cId="121837334" sldId="256"/>
            <ac:spMk id="34" creationId="{B2F2BF15-5E0A-7435-1EBD-10FB29A2FD1C}"/>
          </ac:spMkLst>
        </pc:spChg>
        <pc:spChg chg="add mod">
          <ac:chgData name="Promoción BASC México" userId="S::promocion@bascoccidente.com.mx::7b161919-a80c-4f44-bcef-eeaeb90255a3" providerId="AD" clId="Web-{E0FE5505-44A2-FA9D-D9FC-D19D3EFA2635}" dt="2022-09-13T22:50:46.905" v="239" actId="1076"/>
          <ac:spMkLst>
            <pc:docMk/>
            <pc:sldMk cId="121837334" sldId="256"/>
            <ac:spMk id="35" creationId="{341CB6CD-D4BA-F2C8-6AB4-AC4C60D29B95}"/>
          </ac:spMkLst>
        </pc:spChg>
        <pc:spChg chg="add mod">
          <ac:chgData name="Promoción BASC México" userId="S::promocion@bascoccidente.com.mx::7b161919-a80c-4f44-bcef-eeaeb90255a3" providerId="AD" clId="Web-{E0FE5505-44A2-FA9D-D9FC-D19D3EFA2635}" dt="2022-09-13T22:50:46.936" v="240" actId="1076"/>
          <ac:spMkLst>
            <pc:docMk/>
            <pc:sldMk cId="121837334" sldId="256"/>
            <ac:spMk id="36" creationId="{DC9E4DE5-7B90-1089-7517-3952B3FD0331}"/>
          </ac:spMkLst>
        </pc:spChg>
        <pc:spChg chg="add mod">
          <ac:chgData name="Promoción BASC México" userId="S::promocion@bascoccidente.com.mx::7b161919-a80c-4f44-bcef-eeaeb90255a3" providerId="AD" clId="Web-{E0FE5505-44A2-FA9D-D9FC-D19D3EFA2635}" dt="2022-09-13T22:50:46.983" v="241" actId="1076"/>
          <ac:spMkLst>
            <pc:docMk/>
            <pc:sldMk cId="121837334" sldId="256"/>
            <ac:spMk id="37" creationId="{1F81ADD2-E33A-1D25-94BE-AF16793E904C}"/>
          </ac:spMkLst>
        </pc:spChg>
        <pc:spChg chg="add mod">
          <ac:chgData name="Promoción BASC México" userId="S::promocion@bascoccidente.com.mx::7b161919-a80c-4f44-bcef-eeaeb90255a3" providerId="AD" clId="Web-{E0FE5505-44A2-FA9D-D9FC-D19D3EFA2635}" dt="2022-09-13T22:50:47.014" v="242" actId="1076"/>
          <ac:spMkLst>
            <pc:docMk/>
            <pc:sldMk cId="121837334" sldId="256"/>
            <ac:spMk id="38" creationId="{C18D3FFE-1053-CBD5-6AA1-BFC6CDA81FAB}"/>
          </ac:spMkLst>
        </pc:spChg>
        <pc:spChg chg="del mod">
          <ac:chgData name="Promoción BASC México" userId="S::promocion@bascoccidente.com.mx::7b161919-a80c-4f44-bcef-eeaeb90255a3" providerId="AD" clId="Web-{E0FE5505-44A2-FA9D-D9FC-D19D3EFA2635}" dt="2022-09-13T22:46:32.523" v="158"/>
          <ac:spMkLst>
            <pc:docMk/>
            <pc:sldMk cId="121837334" sldId="256"/>
            <ac:spMk id="39" creationId="{0C586797-2410-BC4D-8F38-7796C4EDEB52}"/>
          </ac:spMkLst>
        </pc:spChg>
        <pc:spChg chg="add mod">
          <ac:chgData name="Promoción BASC México" userId="S::promocion@bascoccidente.com.mx::7b161919-a80c-4f44-bcef-eeaeb90255a3" providerId="AD" clId="Web-{E0FE5505-44A2-FA9D-D9FC-D19D3EFA2635}" dt="2022-09-13T22:50:47.061" v="243" actId="1076"/>
          <ac:spMkLst>
            <pc:docMk/>
            <pc:sldMk cId="121837334" sldId="256"/>
            <ac:spMk id="40" creationId="{74C70A87-17FB-72B8-BB3B-CBD99E83A02D}"/>
          </ac:spMkLst>
        </pc:spChg>
        <pc:spChg chg="del mod">
          <ac:chgData name="Promoción BASC México" userId="S::promocion@bascoccidente.com.mx::7b161919-a80c-4f44-bcef-eeaeb90255a3" providerId="AD" clId="Web-{E0FE5505-44A2-FA9D-D9FC-D19D3EFA2635}" dt="2022-09-13T22:50:15.482" v="216"/>
          <ac:spMkLst>
            <pc:docMk/>
            <pc:sldMk cId="121837334" sldId="256"/>
            <ac:spMk id="41" creationId="{108B67A7-E920-3F44-A811-E0488B4B4C51}"/>
          </ac:spMkLst>
        </pc:spChg>
        <pc:spChg chg="mod">
          <ac:chgData name="Promoción BASC México" userId="S::promocion@bascoccidente.com.mx::7b161919-a80c-4f44-bcef-eeaeb90255a3" providerId="AD" clId="Web-{E0FE5505-44A2-FA9D-D9FC-D19D3EFA2635}" dt="2022-09-13T22:49:17.981" v="199" actId="20577"/>
          <ac:spMkLst>
            <pc:docMk/>
            <pc:sldMk cId="121837334" sldId="256"/>
            <ac:spMk id="43" creationId="{DA829188-106A-6142-BC29-A86852A4AA06}"/>
          </ac:spMkLst>
        </pc:spChg>
        <pc:spChg chg="mod">
          <ac:chgData name="Promoción BASC México" userId="S::promocion@bascoccidente.com.mx::7b161919-a80c-4f44-bcef-eeaeb90255a3" providerId="AD" clId="Web-{E0FE5505-44A2-FA9D-D9FC-D19D3EFA2635}" dt="2022-09-13T20:45:08.801" v="0"/>
          <ac:spMkLst>
            <pc:docMk/>
            <pc:sldMk cId="121837334" sldId="256"/>
            <ac:spMk id="45" creationId="{BC560DC7-9903-334A-9179-10B86C14C98D}"/>
          </ac:spMkLst>
        </pc:spChg>
        <pc:spChg chg="mod">
          <ac:chgData name="Promoción BASC México" userId="S::promocion@bascoccidente.com.mx::7b161919-a80c-4f44-bcef-eeaeb90255a3" providerId="AD" clId="Web-{E0FE5505-44A2-FA9D-D9FC-D19D3EFA2635}" dt="2022-09-13T22:49:48.638" v="209" actId="14100"/>
          <ac:spMkLst>
            <pc:docMk/>
            <pc:sldMk cId="121837334" sldId="256"/>
            <ac:spMk id="48" creationId="{C4E40CB7-A5B1-FD44-97BD-10DC4CCF6FFA}"/>
          </ac:spMkLst>
        </pc:spChg>
        <pc:spChg chg="mod">
          <ac:chgData name="Promoción BASC México" userId="S::promocion@bascoccidente.com.mx::7b161919-a80c-4f44-bcef-eeaeb90255a3" providerId="AD" clId="Web-{E0FE5505-44A2-FA9D-D9FC-D19D3EFA2635}" dt="2022-09-13T22:49:07.949" v="194" actId="1076"/>
          <ac:spMkLst>
            <pc:docMk/>
            <pc:sldMk cId="121837334" sldId="256"/>
            <ac:spMk id="49" creationId="{60CC89D2-10CD-A449-AA5C-6D973A99899E}"/>
          </ac:spMkLst>
        </pc:spChg>
        <pc:spChg chg="mod">
          <ac:chgData name="Promoción BASC México" userId="S::promocion@bascoccidente.com.mx::7b161919-a80c-4f44-bcef-eeaeb90255a3" providerId="AD" clId="Web-{E0FE5505-44A2-FA9D-D9FC-D19D3EFA2635}" dt="2022-09-13T22:49:24.325" v="201" actId="1076"/>
          <ac:spMkLst>
            <pc:docMk/>
            <pc:sldMk cId="121837334" sldId="256"/>
            <ac:spMk id="50" creationId="{4C653660-A11E-124A-B122-17A4B11DB293}"/>
          </ac:spMkLst>
        </pc:spChg>
        <pc:spChg chg="mod">
          <ac:chgData name="Promoción BASC México" userId="S::promocion@bascoccidente.com.mx::7b161919-a80c-4f44-bcef-eeaeb90255a3" providerId="AD" clId="Web-{E0FE5505-44A2-FA9D-D9FC-D19D3EFA2635}" dt="2022-09-13T22:49:55.825" v="210" actId="1076"/>
          <ac:spMkLst>
            <pc:docMk/>
            <pc:sldMk cId="121837334" sldId="256"/>
            <ac:spMk id="51" creationId="{C9F95E28-0BCF-9648-9A52-94E7356EFD02}"/>
          </ac:spMkLst>
        </pc:spChg>
        <pc:spChg chg="del mod">
          <ac:chgData name="Promoción BASC México" userId="S::promocion@bascoccidente.com.mx::7b161919-a80c-4f44-bcef-eeaeb90255a3" providerId="AD" clId="Web-{E0FE5505-44A2-FA9D-D9FC-D19D3EFA2635}" dt="2022-09-13T22:41:49.313" v="70"/>
          <ac:spMkLst>
            <pc:docMk/>
            <pc:sldMk cId="121837334" sldId="256"/>
            <ac:spMk id="52" creationId="{CF9383A0-39C8-6E4D-AE3B-9D26B7BDA5A6}"/>
          </ac:spMkLst>
        </pc:spChg>
        <pc:spChg chg="mod">
          <ac:chgData name="Promoción BASC México" userId="S::promocion@bascoccidente.com.mx::7b161919-a80c-4f44-bcef-eeaeb90255a3" providerId="AD" clId="Web-{E0FE5505-44A2-FA9D-D9FC-D19D3EFA2635}" dt="2022-09-13T22:44:09.457" v="105" actId="1076"/>
          <ac:spMkLst>
            <pc:docMk/>
            <pc:sldMk cId="121837334" sldId="256"/>
            <ac:spMk id="53" creationId="{2B26B15B-61EF-944C-89F5-E85046CD1D42}"/>
          </ac:spMkLst>
        </pc:spChg>
        <pc:spChg chg="del mod">
          <ac:chgData name="Promoción BASC México" userId="S::promocion@bascoccidente.com.mx::7b161919-a80c-4f44-bcef-eeaeb90255a3" providerId="AD" clId="Web-{E0FE5505-44A2-FA9D-D9FC-D19D3EFA2635}" dt="2022-09-13T22:50:08.216" v="211"/>
          <ac:spMkLst>
            <pc:docMk/>
            <pc:sldMk cId="121837334" sldId="256"/>
            <ac:spMk id="54" creationId="{4896F189-5C54-5A40-80EE-6111FA607CAD}"/>
          </ac:spMkLst>
        </pc:spChg>
        <pc:spChg chg="del mod">
          <ac:chgData name="Promoción BASC México" userId="S::promocion@bascoccidente.com.mx::7b161919-a80c-4f44-bcef-eeaeb90255a3" providerId="AD" clId="Web-{E0FE5505-44A2-FA9D-D9FC-D19D3EFA2635}" dt="2022-09-13T22:46:25.414" v="154"/>
          <ac:spMkLst>
            <pc:docMk/>
            <pc:sldMk cId="121837334" sldId="256"/>
            <ac:spMk id="57" creationId="{79C04302-B367-4241-AB18-7A442B7558AD}"/>
          </ac:spMkLst>
        </pc:spChg>
        <pc:spChg chg="del mod">
          <ac:chgData name="Promoción BASC México" userId="S::promocion@bascoccidente.com.mx::7b161919-a80c-4f44-bcef-eeaeb90255a3" providerId="AD" clId="Web-{E0FE5505-44A2-FA9D-D9FC-D19D3EFA2635}" dt="2022-09-13T22:48:39.714" v="187"/>
          <ac:spMkLst>
            <pc:docMk/>
            <pc:sldMk cId="121837334" sldId="256"/>
            <ac:spMk id="58" creationId="{BB69008C-0CCC-5447-82E5-20C5D090645F}"/>
          </ac:spMkLst>
        </pc:spChg>
        <pc:spChg chg="del mod">
          <ac:chgData name="Promoción BASC México" userId="S::promocion@bascoccidente.com.mx::7b161919-a80c-4f44-bcef-eeaeb90255a3" providerId="AD" clId="Web-{E0FE5505-44A2-FA9D-D9FC-D19D3EFA2635}" dt="2022-09-13T22:46:27.101" v="155"/>
          <ac:spMkLst>
            <pc:docMk/>
            <pc:sldMk cId="121837334" sldId="256"/>
            <ac:spMk id="59" creationId="{B0EEF9DA-095B-2345-96DA-0592536961EC}"/>
          </ac:spMkLst>
        </pc:spChg>
        <pc:spChg chg="del mod">
          <ac:chgData name="Promoción BASC México" userId="S::promocion@bascoccidente.com.mx::7b161919-a80c-4f44-bcef-eeaeb90255a3" providerId="AD" clId="Web-{E0FE5505-44A2-FA9D-D9FC-D19D3EFA2635}" dt="2022-09-13T22:50:23.654" v="218"/>
          <ac:spMkLst>
            <pc:docMk/>
            <pc:sldMk cId="121837334" sldId="256"/>
            <ac:spMk id="60" creationId="{9261D648-25DF-7746-B7B1-7F081711D342}"/>
          </ac:spMkLst>
        </pc:spChg>
        <pc:spChg chg="add mod">
          <ac:chgData name="Promoción BASC México" userId="S::promocion@bascoccidente.com.mx::7b161919-a80c-4f44-bcef-eeaeb90255a3" providerId="AD" clId="Web-{E0FE5505-44A2-FA9D-D9FC-D19D3EFA2635}" dt="2022-09-13T22:50:47.108" v="244" actId="1076"/>
          <ac:spMkLst>
            <pc:docMk/>
            <pc:sldMk cId="121837334" sldId="256"/>
            <ac:spMk id="62" creationId="{2003F256-3F72-3D3C-D228-3F46B9EE702F}"/>
          </ac:spMkLst>
        </pc:spChg>
        <pc:spChg chg="add mod">
          <ac:chgData name="Promoción BASC México" userId="S::promocion@bascoccidente.com.mx::7b161919-a80c-4f44-bcef-eeaeb90255a3" providerId="AD" clId="Web-{E0FE5505-44A2-FA9D-D9FC-D19D3EFA2635}" dt="2022-09-13T22:50:47.139" v="245" actId="1076"/>
          <ac:spMkLst>
            <pc:docMk/>
            <pc:sldMk cId="121837334" sldId="256"/>
            <ac:spMk id="63" creationId="{192AC37E-5F8D-EEDC-DCF8-11E570E46D33}"/>
          </ac:spMkLst>
        </pc:spChg>
        <pc:spChg chg="add mod">
          <ac:chgData name="Promoción BASC México" userId="S::promocion@bascoccidente.com.mx::7b161919-a80c-4f44-bcef-eeaeb90255a3" providerId="AD" clId="Web-{E0FE5505-44A2-FA9D-D9FC-D19D3EFA2635}" dt="2022-09-13T22:50:47.186" v="246" actId="1076"/>
          <ac:spMkLst>
            <pc:docMk/>
            <pc:sldMk cId="121837334" sldId="256"/>
            <ac:spMk id="64" creationId="{1AD4908B-E4CA-4CDC-1855-2E33A52321E1}"/>
          </ac:spMkLst>
        </pc:spChg>
        <pc:spChg chg="add mod">
          <ac:chgData name="Promoción BASC México" userId="S::promocion@bascoccidente.com.mx::7b161919-a80c-4f44-bcef-eeaeb90255a3" providerId="AD" clId="Web-{E0FE5505-44A2-FA9D-D9FC-D19D3EFA2635}" dt="2022-09-13T22:50:47.233" v="247" actId="1076"/>
          <ac:spMkLst>
            <pc:docMk/>
            <pc:sldMk cId="121837334" sldId="256"/>
            <ac:spMk id="65" creationId="{CBBDDF81-DDB5-6821-5D6B-E4D2D9BE647D}"/>
          </ac:spMkLst>
        </pc:spChg>
        <pc:spChg chg="add mod">
          <ac:chgData name="Promoción BASC México" userId="S::promocion@bascoccidente.com.mx::7b161919-a80c-4f44-bcef-eeaeb90255a3" providerId="AD" clId="Web-{E0FE5505-44A2-FA9D-D9FC-D19D3EFA2635}" dt="2022-09-13T22:50:47.311" v="249" actId="1076"/>
          <ac:spMkLst>
            <pc:docMk/>
            <pc:sldMk cId="121837334" sldId="256"/>
            <ac:spMk id="67" creationId="{1508407B-F1B6-1AE0-D7B2-ABE9905B458E}"/>
          </ac:spMkLst>
        </pc:spChg>
        <pc:spChg chg="add mod">
          <ac:chgData name="Promoción BASC México" userId="S::promocion@bascoccidente.com.mx::7b161919-a80c-4f44-bcef-eeaeb90255a3" providerId="AD" clId="Web-{E0FE5505-44A2-FA9D-D9FC-D19D3EFA2635}" dt="2022-09-13T22:50:47.358" v="250" actId="1076"/>
          <ac:spMkLst>
            <pc:docMk/>
            <pc:sldMk cId="121837334" sldId="256"/>
            <ac:spMk id="68" creationId="{56110CFD-3795-E83E-F220-BB79C6D09128}"/>
          </ac:spMkLst>
        </pc:spChg>
        <pc:spChg chg="add mod">
          <ac:chgData name="Promoción BASC México" userId="S::promocion@bascoccidente.com.mx::7b161919-a80c-4f44-bcef-eeaeb90255a3" providerId="AD" clId="Web-{E0FE5505-44A2-FA9D-D9FC-D19D3EFA2635}" dt="2022-09-13T22:50:47.405" v="251" actId="1076"/>
          <ac:spMkLst>
            <pc:docMk/>
            <pc:sldMk cId="121837334" sldId="256"/>
            <ac:spMk id="69" creationId="{0609E51F-85F6-FBBA-6D56-74DCF1B20E71}"/>
          </ac:spMkLst>
        </pc:spChg>
        <pc:spChg chg="add mod">
          <ac:chgData name="Promoción BASC México" userId="S::promocion@bascoccidente.com.mx::7b161919-a80c-4f44-bcef-eeaeb90255a3" providerId="AD" clId="Web-{E0FE5505-44A2-FA9D-D9FC-D19D3EFA2635}" dt="2022-09-13T22:50:47.483" v="253" actId="1076"/>
          <ac:spMkLst>
            <pc:docMk/>
            <pc:sldMk cId="121837334" sldId="256"/>
            <ac:spMk id="71" creationId="{CE0A192C-FC6D-9C77-88A6-F73BF78CC79F}"/>
          </ac:spMkLst>
        </pc:spChg>
        <pc:spChg chg="add mod">
          <ac:chgData name="Promoción BASC México" userId="S::promocion@bascoccidente.com.mx::7b161919-a80c-4f44-bcef-eeaeb90255a3" providerId="AD" clId="Web-{E0FE5505-44A2-FA9D-D9FC-D19D3EFA2635}" dt="2022-09-13T22:50:47.530" v="254" actId="1076"/>
          <ac:spMkLst>
            <pc:docMk/>
            <pc:sldMk cId="121837334" sldId="256"/>
            <ac:spMk id="72" creationId="{6D8CA491-D8FD-05D7-D6FB-DEB49CCC136A}"/>
          </ac:spMkLst>
        </pc:spChg>
        <pc:spChg chg="add mod">
          <ac:chgData name="Promoción BASC México" userId="S::promocion@bascoccidente.com.mx::7b161919-a80c-4f44-bcef-eeaeb90255a3" providerId="AD" clId="Web-{E0FE5505-44A2-FA9D-D9FC-D19D3EFA2635}" dt="2022-09-13T22:54:55.974" v="280" actId="20577"/>
          <ac:spMkLst>
            <pc:docMk/>
            <pc:sldMk cId="121837334" sldId="256"/>
            <ac:spMk id="73" creationId="{9B12EA8C-4817-F126-93E6-A0AC01C96523}"/>
          </ac:spMkLst>
        </pc:spChg>
        <pc:picChg chg="mod">
          <ac:chgData name="Promoción BASC México" userId="S::promocion@bascoccidente.com.mx::7b161919-a80c-4f44-bcef-eeaeb90255a3" providerId="AD" clId="Web-{E0FE5505-44A2-FA9D-D9FC-D19D3EFA2635}" dt="2022-09-13T22:49:35.481" v="204" actId="14100"/>
          <ac:picMkLst>
            <pc:docMk/>
            <pc:sldMk cId="121837334" sldId="256"/>
            <ac:picMk id="4" creationId="{FA1F5A2E-9CE8-8D47-BEA9-C5F83C6156B7}"/>
          </ac:picMkLst>
        </pc:picChg>
        <pc:picChg chg="mod">
          <ac:chgData name="Promoción BASC México" userId="S::promocion@bascoccidente.com.mx::7b161919-a80c-4f44-bcef-eeaeb90255a3" providerId="AD" clId="Web-{E0FE5505-44A2-FA9D-D9FC-D19D3EFA2635}" dt="2022-09-13T22:49:43.356" v="207" actId="1076"/>
          <ac:picMkLst>
            <pc:docMk/>
            <pc:sldMk cId="121837334" sldId="256"/>
            <ac:picMk id="6" creationId="{E128F6DF-DB30-7A42-927E-32B41CEAD1E9}"/>
          </ac:picMkLst>
        </pc:picChg>
        <pc:picChg chg="del mod">
          <ac:chgData name="Promoción BASC México" userId="S::promocion@bascoccidente.com.mx::7b161919-a80c-4f44-bcef-eeaeb90255a3" providerId="AD" clId="Web-{E0FE5505-44A2-FA9D-D9FC-D19D3EFA2635}" dt="2022-09-13T20:45:12.254" v="1"/>
          <ac:picMkLst>
            <pc:docMk/>
            <pc:sldMk cId="121837334" sldId="256"/>
            <ac:picMk id="7" creationId="{00000000-0000-0000-0000-000000000000}"/>
          </ac:picMkLst>
        </pc:picChg>
        <pc:picChg chg="add mod ord">
          <ac:chgData name="Promoción BASC México" userId="S::promocion@bascoccidente.com.mx::7b161919-a80c-4f44-bcef-eeaeb90255a3" providerId="AD" clId="Web-{E0FE5505-44A2-FA9D-D9FC-D19D3EFA2635}" dt="2022-09-13T22:20:11.530" v="12" actId="1076"/>
          <ac:picMkLst>
            <pc:docMk/>
            <pc:sldMk cId="121837334" sldId="256"/>
            <ac:picMk id="7" creationId="{DCE3E355-A64D-4B81-E7AD-3B3E743F698A}"/>
          </ac:picMkLst>
        </pc:picChg>
        <pc:picChg chg="mod">
          <ac:chgData name="Promoción BASC México" userId="S::promocion@bascoccidente.com.mx::7b161919-a80c-4f44-bcef-eeaeb90255a3" providerId="AD" clId="Web-{E0FE5505-44A2-FA9D-D9FC-D19D3EFA2635}" dt="2022-09-13T22:49:46.185" v="208" actId="14100"/>
          <ac:picMkLst>
            <pc:docMk/>
            <pc:sldMk cId="121837334" sldId="256"/>
            <ac:picMk id="9" creationId="{BAF2AFC0-BA22-2C42-A77E-493574A25A9C}"/>
          </ac:picMkLst>
        </pc:picChg>
        <pc:picChg chg="del mod">
          <ac:chgData name="Promoción BASC México" userId="S::promocion@bascoccidente.com.mx::7b161919-a80c-4f44-bcef-eeaeb90255a3" providerId="AD" clId="Web-{E0FE5505-44A2-FA9D-D9FC-D19D3EFA2635}" dt="2022-09-13T22:44:48.036" v="115"/>
          <ac:picMkLst>
            <pc:docMk/>
            <pc:sldMk cId="121837334" sldId="256"/>
            <ac:picMk id="25" creationId="{803A1567-C8A2-9242-9109-C7778050E1C8}"/>
          </ac:picMkLst>
        </pc:picChg>
        <pc:picChg chg="add mod">
          <ac:chgData name="Promoción BASC México" userId="S::promocion@bascoccidente.com.mx::7b161919-a80c-4f44-bcef-eeaeb90255a3" providerId="AD" clId="Web-{E0FE5505-44A2-FA9D-D9FC-D19D3EFA2635}" dt="2022-09-13T22:50:47.280" v="248" actId="1076"/>
          <ac:picMkLst>
            <pc:docMk/>
            <pc:sldMk cId="121837334" sldId="256"/>
            <ac:picMk id="66" creationId="{FDB9E93E-1E79-556B-3225-A69BEB57C8A3}"/>
          </ac:picMkLst>
        </pc:picChg>
        <pc:picChg chg="add mod">
          <ac:chgData name="Promoción BASC México" userId="S::promocion@bascoccidente.com.mx::7b161919-a80c-4f44-bcef-eeaeb90255a3" providerId="AD" clId="Web-{E0FE5505-44A2-FA9D-D9FC-D19D3EFA2635}" dt="2022-09-13T22:50:47.436" v="252" actId="1076"/>
          <ac:picMkLst>
            <pc:docMk/>
            <pc:sldMk cId="121837334" sldId="256"/>
            <ac:picMk id="70" creationId="{EFF6E86C-93A3-1496-CEC1-E1D0B2A87CCE}"/>
          </ac:picMkLst>
        </pc:picChg>
        <pc:cxnChg chg="del mod">
          <ac:chgData name="Promoción BASC México" userId="S::promocion@bascoccidente.com.mx::7b161919-a80c-4f44-bcef-eeaeb90255a3" providerId="AD" clId="Web-{E0FE5505-44A2-FA9D-D9FC-D19D3EFA2635}" dt="2022-09-13T22:44:17.864" v="107"/>
          <ac:cxnSpMkLst>
            <pc:docMk/>
            <pc:sldMk cId="121837334" sldId="256"/>
            <ac:cxnSpMk id="10" creationId="{00000000-0000-0000-0000-000000000000}"/>
          </ac:cxnSpMkLst>
        </pc:cxnChg>
        <pc:cxnChg chg="del mod">
          <ac:chgData name="Promoción BASC México" userId="S::promocion@bascoccidente.com.mx::7b161919-a80c-4f44-bcef-eeaeb90255a3" providerId="AD" clId="Web-{E0FE5505-44A2-FA9D-D9FC-D19D3EFA2635}" dt="2022-09-13T22:44:23.161" v="109"/>
          <ac:cxnSpMkLst>
            <pc:docMk/>
            <pc:sldMk cId="121837334" sldId="256"/>
            <ac:cxnSpMk id="11" creationId="{00000000-0000-0000-0000-000000000000}"/>
          </ac:cxnSpMkLst>
        </pc:cxnChg>
        <pc:cxnChg chg="del mod">
          <ac:chgData name="Promoción BASC México" userId="S::promocion@bascoccidente.com.mx::7b161919-a80c-4f44-bcef-eeaeb90255a3" providerId="AD" clId="Web-{E0FE5505-44A2-FA9D-D9FC-D19D3EFA2635}" dt="2022-09-13T22:44:45.833" v="114"/>
          <ac:cxnSpMkLst>
            <pc:docMk/>
            <pc:sldMk cId="121837334" sldId="256"/>
            <ac:cxnSpMk id="12" creationId="{00000000-0000-0000-0000-000000000000}"/>
          </ac:cxnSpMkLst>
        </pc:cxnChg>
        <pc:cxnChg chg="del mod">
          <ac:chgData name="Promoción BASC México" userId="S::promocion@bascoccidente.com.mx::7b161919-a80c-4f44-bcef-eeaeb90255a3" providerId="AD" clId="Web-{E0FE5505-44A2-FA9D-D9FC-D19D3EFA2635}" dt="2022-09-13T22:44:50.974" v="117"/>
          <ac:cxnSpMkLst>
            <pc:docMk/>
            <pc:sldMk cId="121837334" sldId="256"/>
            <ac:cxnSpMk id="17" creationId="{00000000-0000-0000-0000-000000000000}"/>
          </ac:cxnSpMkLst>
        </pc:cxnChg>
        <pc:cxnChg chg="del mod">
          <ac:chgData name="Promoción BASC México" userId="S::promocion@bascoccidente.com.mx::7b161919-a80c-4f44-bcef-eeaeb90255a3" providerId="AD" clId="Web-{E0FE5505-44A2-FA9D-D9FC-D19D3EFA2635}" dt="2022-09-13T22:46:52.977" v="160"/>
          <ac:cxnSpMkLst>
            <pc:docMk/>
            <pc:sldMk cId="121837334" sldId="256"/>
            <ac:cxnSpMk id="42" creationId="{DB30AF75-52C4-4146-8498-76A21BE92C9E}"/>
          </ac:cxnSpMkLst>
        </pc:cxnChg>
        <pc:cxnChg chg="del mod">
          <ac:chgData name="Promoción BASC México" userId="S::promocion@bascoccidente.com.mx::7b161919-a80c-4f44-bcef-eeaeb90255a3" providerId="AD" clId="Web-{E0FE5505-44A2-FA9D-D9FC-D19D3EFA2635}" dt="2022-09-13T22:44:26.848" v="111"/>
          <ac:cxnSpMkLst>
            <pc:docMk/>
            <pc:sldMk cId="121837334" sldId="256"/>
            <ac:cxnSpMk id="44" creationId="{3F591870-EFF1-F240-90B4-C5F1E7520547}"/>
          </ac:cxnSpMkLst>
        </pc:cxnChg>
        <pc:cxnChg chg="del mod">
          <ac:chgData name="Promoción BASC México" userId="S::promocion@bascoccidente.com.mx::7b161919-a80c-4f44-bcef-eeaeb90255a3" providerId="AD" clId="Web-{E0FE5505-44A2-FA9D-D9FC-D19D3EFA2635}" dt="2022-09-13T22:44:21.004" v="108"/>
          <ac:cxnSpMkLst>
            <pc:docMk/>
            <pc:sldMk cId="121837334" sldId="256"/>
            <ac:cxnSpMk id="46" creationId="{765CD4FB-BCB7-604B-A224-1CE099CA16AA}"/>
          </ac:cxnSpMkLst>
        </pc:cxnChg>
        <pc:cxnChg chg="del mod">
          <ac:chgData name="Promoción BASC México" userId="S::promocion@bascoccidente.com.mx::7b161919-a80c-4f44-bcef-eeaeb90255a3" providerId="AD" clId="Web-{E0FE5505-44A2-FA9D-D9FC-D19D3EFA2635}" dt="2022-09-13T22:45:05.099" v="129"/>
          <ac:cxnSpMkLst>
            <pc:docMk/>
            <pc:sldMk cId="121837334" sldId="256"/>
            <ac:cxnSpMk id="47" creationId="{C635821C-3C0F-DD43-8F08-7A402AC34F14}"/>
          </ac:cxnSpMkLst>
        </pc:cxnChg>
        <pc:cxnChg chg="del mod">
          <ac:chgData name="Promoción BASC México" userId="S::promocion@bascoccidente.com.mx::7b161919-a80c-4f44-bcef-eeaeb90255a3" providerId="AD" clId="Web-{E0FE5505-44A2-FA9D-D9FC-D19D3EFA2635}" dt="2022-09-13T22:43:03.909" v="84"/>
          <ac:cxnSpMkLst>
            <pc:docMk/>
            <pc:sldMk cId="121837334" sldId="256"/>
            <ac:cxnSpMk id="55" creationId="{69F1ECE5-D531-1D4B-A704-A0F8F523FCF4}"/>
          </ac:cxnSpMkLst>
        </pc:cxnChg>
        <pc:cxnChg chg="del mod">
          <ac:chgData name="Promoción BASC México" userId="S::promocion@bascoccidente.com.mx::7b161919-a80c-4f44-bcef-eeaeb90255a3" providerId="AD" clId="Web-{E0FE5505-44A2-FA9D-D9FC-D19D3EFA2635}" dt="2022-09-13T22:44:25.114" v="110"/>
          <ac:cxnSpMkLst>
            <pc:docMk/>
            <pc:sldMk cId="121837334" sldId="256"/>
            <ac:cxnSpMk id="56" creationId="{7EB6AC5C-3797-404C-87CF-5E51D50C0155}"/>
          </ac:cxnSpMkLst>
        </pc:cxnChg>
        <pc:cxnChg chg="del mod">
          <ac:chgData name="Promoción BASC México" userId="S::promocion@bascoccidente.com.mx::7b161919-a80c-4f44-bcef-eeaeb90255a3" providerId="AD" clId="Web-{E0FE5505-44A2-FA9D-D9FC-D19D3EFA2635}" dt="2022-09-13T22:44:42.474" v="113"/>
          <ac:cxnSpMkLst>
            <pc:docMk/>
            <pc:sldMk cId="121837334" sldId="256"/>
            <ac:cxnSpMk id="61" creationId="{63C47277-3215-FD40-8262-3ED2DEC435D2}"/>
          </ac:cxnSpMkLst>
        </pc:cxnChg>
      </pc:sldChg>
      <pc:sldMasterChg chg="modSp modSldLayout">
        <pc:chgData name="Promoción BASC México" userId="S::promocion@bascoccidente.com.mx::7b161919-a80c-4f44-bcef-eeaeb90255a3" providerId="AD" clId="Web-{E0FE5505-44A2-FA9D-D9FC-D19D3EFA2635}" dt="2022-09-13T20:45:08.801" v="0"/>
        <pc:sldMasterMkLst>
          <pc:docMk/>
          <pc:sldMasterMk cId="432510206" sldId="2147483660"/>
        </pc:sldMasterMkLst>
        <pc:spChg chg="mod">
          <ac:chgData name="Promoción BASC México" userId="S::promocion@bascoccidente.com.mx::7b161919-a80c-4f44-bcef-eeaeb90255a3" providerId="AD" clId="Web-{E0FE5505-44A2-FA9D-D9FC-D19D3EFA2635}" dt="2022-09-13T20:45:08.801" v="0"/>
          <ac:spMkLst>
            <pc:docMk/>
            <pc:sldMasterMk cId="432510206" sldId="2147483660"/>
            <ac:spMk id="2" creationId="{00000000-0000-0000-0000-000000000000}"/>
          </ac:spMkLst>
        </pc:spChg>
        <pc:spChg chg="mod">
          <ac:chgData name="Promoción BASC México" userId="S::promocion@bascoccidente.com.mx::7b161919-a80c-4f44-bcef-eeaeb90255a3" providerId="AD" clId="Web-{E0FE5505-44A2-FA9D-D9FC-D19D3EFA2635}" dt="2022-09-13T20:45:08.801" v="0"/>
          <ac:spMkLst>
            <pc:docMk/>
            <pc:sldMasterMk cId="432510206" sldId="2147483660"/>
            <ac:spMk id="3" creationId="{00000000-0000-0000-0000-000000000000}"/>
          </ac:spMkLst>
        </pc:spChg>
        <pc:spChg chg="mod">
          <ac:chgData name="Promoción BASC México" userId="S::promocion@bascoccidente.com.mx::7b161919-a80c-4f44-bcef-eeaeb90255a3" providerId="AD" clId="Web-{E0FE5505-44A2-FA9D-D9FC-D19D3EFA2635}" dt="2022-09-13T20:45:08.801" v="0"/>
          <ac:spMkLst>
            <pc:docMk/>
            <pc:sldMasterMk cId="432510206" sldId="2147483660"/>
            <ac:spMk id="4" creationId="{00000000-0000-0000-0000-000000000000}"/>
          </ac:spMkLst>
        </pc:spChg>
        <pc:spChg chg="mod">
          <ac:chgData name="Promoción BASC México" userId="S::promocion@bascoccidente.com.mx::7b161919-a80c-4f44-bcef-eeaeb90255a3" providerId="AD" clId="Web-{E0FE5505-44A2-FA9D-D9FC-D19D3EFA2635}" dt="2022-09-13T20:45:08.801" v="0"/>
          <ac:spMkLst>
            <pc:docMk/>
            <pc:sldMasterMk cId="432510206" sldId="2147483660"/>
            <ac:spMk id="5" creationId="{00000000-0000-0000-0000-000000000000}"/>
          </ac:spMkLst>
        </pc:spChg>
        <pc:spChg chg="mod">
          <ac:chgData name="Promoción BASC México" userId="S::promocion@bascoccidente.com.mx::7b161919-a80c-4f44-bcef-eeaeb90255a3" providerId="AD" clId="Web-{E0FE5505-44A2-FA9D-D9FC-D19D3EFA2635}" dt="2022-09-13T20:45:08.801" v="0"/>
          <ac:spMkLst>
            <pc:docMk/>
            <pc:sldMasterMk cId="432510206" sldId="2147483660"/>
            <ac:spMk id="6" creationId="{00000000-0000-0000-0000-000000000000}"/>
          </ac:spMkLst>
        </pc:spChg>
        <pc:sldLayoutChg chg="modSp">
          <pc:chgData name="Promoción BASC México" userId="S::promocion@bascoccidente.com.mx::7b161919-a80c-4f44-bcef-eeaeb90255a3" providerId="AD" clId="Web-{E0FE5505-44A2-FA9D-D9FC-D19D3EFA2635}" dt="2022-09-13T20:45:08.801" v="0"/>
          <pc:sldLayoutMkLst>
            <pc:docMk/>
            <pc:sldMasterMk cId="432510206" sldId="2147483660"/>
            <pc:sldLayoutMk cId="1099718593" sldId="2147483661"/>
          </pc:sldLayoutMkLst>
          <pc:spChg chg="mod">
            <ac:chgData name="Promoción BASC México" userId="S::promocion@bascoccidente.com.mx::7b161919-a80c-4f44-bcef-eeaeb90255a3" providerId="AD" clId="Web-{E0FE5505-44A2-FA9D-D9FC-D19D3EFA2635}" dt="2022-09-13T20:45:08.801" v="0"/>
            <ac:spMkLst>
              <pc:docMk/>
              <pc:sldMasterMk cId="432510206" sldId="2147483660"/>
              <pc:sldLayoutMk cId="1099718593" sldId="2147483661"/>
              <ac:spMk id="2" creationId="{00000000-0000-0000-0000-000000000000}"/>
            </ac:spMkLst>
          </pc:spChg>
          <pc:spChg chg="mod">
            <ac:chgData name="Promoción BASC México" userId="S::promocion@bascoccidente.com.mx::7b161919-a80c-4f44-bcef-eeaeb90255a3" providerId="AD" clId="Web-{E0FE5505-44A2-FA9D-D9FC-D19D3EFA2635}" dt="2022-09-13T20:45:08.801" v="0"/>
            <ac:spMkLst>
              <pc:docMk/>
              <pc:sldMasterMk cId="432510206" sldId="2147483660"/>
              <pc:sldLayoutMk cId="1099718593" sldId="2147483661"/>
              <ac:spMk id="3" creationId="{00000000-0000-0000-0000-000000000000}"/>
            </ac:spMkLst>
          </pc:spChg>
        </pc:sldLayoutChg>
        <pc:sldLayoutChg chg="modSp">
          <pc:chgData name="Promoción BASC México" userId="S::promocion@bascoccidente.com.mx::7b161919-a80c-4f44-bcef-eeaeb90255a3" providerId="AD" clId="Web-{E0FE5505-44A2-FA9D-D9FC-D19D3EFA2635}" dt="2022-09-13T20:45:08.801" v="0"/>
          <pc:sldLayoutMkLst>
            <pc:docMk/>
            <pc:sldMasterMk cId="432510206" sldId="2147483660"/>
            <pc:sldLayoutMk cId="741782417" sldId="2147483663"/>
          </pc:sldLayoutMkLst>
          <pc:spChg chg="mod">
            <ac:chgData name="Promoción BASC México" userId="S::promocion@bascoccidente.com.mx::7b161919-a80c-4f44-bcef-eeaeb90255a3" providerId="AD" clId="Web-{E0FE5505-44A2-FA9D-D9FC-D19D3EFA2635}" dt="2022-09-13T20:45:08.801" v="0"/>
            <ac:spMkLst>
              <pc:docMk/>
              <pc:sldMasterMk cId="432510206" sldId="2147483660"/>
              <pc:sldLayoutMk cId="741782417" sldId="2147483663"/>
              <ac:spMk id="2" creationId="{00000000-0000-0000-0000-000000000000}"/>
            </ac:spMkLst>
          </pc:spChg>
          <pc:spChg chg="mod">
            <ac:chgData name="Promoción BASC México" userId="S::promocion@bascoccidente.com.mx::7b161919-a80c-4f44-bcef-eeaeb90255a3" providerId="AD" clId="Web-{E0FE5505-44A2-FA9D-D9FC-D19D3EFA2635}" dt="2022-09-13T20:45:08.801" v="0"/>
            <ac:spMkLst>
              <pc:docMk/>
              <pc:sldMasterMk cId="432510206" sldId="2147483660"/>
              <pc:sldLayoutMk cId="741782417" sldId="2147483663"/>
              <ac:spMk id="3" creationId="{00000000-0000-0000-0000-000000000000}"/>
            </ac:spMkLst>
          </pc:spChg>
        </pc:sldLayoutChg>
        <pc:sldLayoutChg chg="modSp">
          <pc:chgData name="Promoción BASC México" userId="S::promocion@bascoccidente.com.mx::7b161919-a80c-4f44-bcef-eeaeb90255a3" providerId="AD" clId="Web-{E0FE5505-44A2-FA9D-D9FC-D19D3EFA2635}" dt="2022-09-13T20:45:08.801" v="0"/>
          <pc:sldLayoutMkLst>
            <pc:docMk/>
            <pc:sldMasterMk cId="432510206" sldId="2147483660"/>
            <pc:sldLayoutMk cId="1984132378" sldId="2147483664"/>
          </pc:sldLayoutMkLst>
          <pc:spChg chg="mod">
            <ac:chgData name="Promoción BASC México" userId="S::promocion@bascoccidente.com.mx::7b161919-a80c-4f44-bcef-eeaeb90255a3" providerId="AD" clId="Web-{E0FE5505-44A2-FA9D-D9FC-D19D3EFA2635}" dt="2022-09-13T20:45:08.801" v="0"/>
            <ac:spMkLst>
              <pc:docMk/>
              <pc:sldMasterMk cId="432510206" sldId="2147483660"/>
              <pc:sldLayoutMk cId="1984132378" sldId="2147483664"/>
              <ac:spMk id="3" creationId="{00000000-0000-0000-0000-000000000000}"/>
            </ac:spMkLst>
          </pc:spChg>
          <pc:spChg chg="mod">
            <ac:chgData name="Promoción BASC México" userId="S::promocion@bascoccidente.com.mx::7b161919-a80c-4f44-bcef-eeaeb90255a3" providerId="AD" clId="Web-{E0FE5505-44A2-FA9D-D9FC-D19D3EFA2635}" dt="2022-09-13T20:45:08.801" v="0"/>
            <ac:spMkLst>
              <pc:docMk/>
              <pc:sldMasterMk cId="432510206" sldId="2147483660"/>
              <pc:sldLayoutMk cId="1984132378" sldId="2147483664"/>
              <ac:spMk id="4" creationId="{00000000-0000-0000-0000-000000000000}"/>
            </ac:spMkLst>
          </pc:spChg>
        </pc:sldLayoutChg>
        <pc:sldLayoutChg chg="modSp">
          <pc:chgData name="Promoción BASC México" userId="S::promocion@bascoccidente.com.mx::7b161919-a80c-4f44-bcef-eeaeb90255a3" providerId="AD" clId="Web-{E0FE5505-44A2-FA9D-D9FC-D19D3EFA2635}" dt="2022-09-13T20:45:08.801" v="0"/>
          <pc:sldLayoutMkLst>
            <pc:docMk/>
            <pc:sldMasterMk cId="432510206" sldId="2147483660"/>
            <pc:sldLayoutMk cId="3327536325" sldId="2147483665"/>
          </pc:sldLayoutMkLst>
          <pc:spChg chg="mod">
            <ac:chgData name="Promoción BASC México" userId="S::promocion@bascoccidente.com.mx::7b161919-a80c-4f44-bcef-eeaeb90255a3" providerId="AD" clId="Web-{E0FE5505-44A2-FA9D-D9FC-D19D3EFA2635}" dt="2022-09-13T20:45:08.801" v="0"/>
            <ac:spMkLst>
              <pc:docMk/>
              <pc:sldMasterMk cId="432510206" sldId="2147483660"/>
              <pc:sldLayoutMk cId="3327536325" sldId="2147483665"/>
              <ac:spMk id="2" creationId="{00000000-0000-0000-0000-000000000000}"/>
            </ac:spMkLst>
          </pc:spChg>
          <pc:spChg chg="mod">
            <ac:chgData name="Promoción BASC México" userId="S::promocion@bascoccidente.com.mx::7b161919-a80c-4f44-bcef-eeaeb90255a3" providerId="AD" clId="Web-{E0FE5505-44A2-FA9D-D9FC-D19D3EFA2635}" dt="2022-09-13T20:45:08.801" v="0"/>
            <ac:spMkLst>
              <pc:docMk/>
              <pc:sldMasterMk cId="432510206" sldId="2147483660"/>
              <pc:sldLayoutMk cId="3327536325" sldId="2147483665"/>
              <ac:spMk id="3" creationId="{00000000-0000-0000-0000-000000000000}"/>
            </ac:spMkLst>
          </pc:spChg>
          <pc:spChg chg="mod">
            <ac:chgData name="Promoción BASC México" userId="S::promocion@bascoccidente.com.mx::7b161919-a80c-4f44-bcef-eeaeb90255a3" providerId="AD" clId="Web-{E0FE5505-44A2-FA9D-D9FC-D19D3EFA2635}" dt="2022-09-13T20:45:08.801" v="0"/>
            <ac:spMkLst>
              <pc:docMk/>
              <pc:sldMasterMk cId="432510206" sldId="2147483660"/>
              <pc:sldLayoutMk cId="3327536325" sldId="2147483665"/>
              <ac:spMk id="4" creationId="{00000000-0000-0000-0000-000000000000}"/>
            </ac:spMkLst>
          </pc:spChg>
          <pc:spChg chg="mod">
            <ac:chgData name="Promoción BASC México" userId="S::promocion@bascoccidente.com.mx::7b161919-a80c-4f44-bcef-eeaeb90255a3" providerId="AD" clId="Web-{E0FE5505-44A2-FA9D-D9FC-D19D3EFA2635}" dt="2022-09-13T20:45:08.801" v="0"/>
            <ac:spMkLst>
              <pc:docMk/>
              <pc:sldMasterMk cId="432510206" sldId="2147483660"/>
              <pc:sldLayoutMk cId="3327536325" sldId="2147483665"/>
              <ac:spMk id="5" creationId="{00000000-0000-0000-0000-000000000000}"/>
            </ac:spMkLst>
          </pc:spChg>
          <pc:spChg chg="mod">
            <ac:chgData name="Promoción BASC México" userId="S::promocion@bascoccidente.com.mx::7b161919-a80c-4f44-bcef-eeaeb90255a3" providerId="AD" clId="Web-{E0FE5505-44A2-FA9D-D9FC-D19D3EFA2635}" dt="2022-09-13T20:45:08.801" v="0"/>
            <ac:spMkLst>
              <pc:docMk/>
              <pc:sldMasterMk cId="432510206" sldId="2147483660"/>
              <pc:sldLayoutMk cId="3327536325" sldId="2147483665"/>
              <ac:spMk id="6" creationId="{00000000-0000-0000-0000-000000000000}"/>
            </ac:spMkLst>
          </pc:spChg>
        </pc:sldLayoutChg>
        <pc:sldLayoutChg chg="modSp">
          <pc:chgData name="Promoción BASC México" userId="S::promocion@bascoccidente.com.mx::7b161919-a80c-4f44-bcef-eeaeb90255a3" providerId="AD" clId="Web-{E0FE5505-44A2-FA9D-D9FC-D19D3EFA2635}" dt="2022-09-13T20:45:08.801" v="0"/>
          <pc:sldLayoutMkLst>
            <pc:docMk/>
            <pc:sldMasterMk cId="432510206" sldId="2147483660"/>
            <pc:sldLayoutMk cId="2024756390" sldId="2147483668"/>
          </pc:sldLayoutMkLst>
          <pc:spChg chg="mod">
            <ac:chgData name="Promoción BASC México" userId="S::promocion@bascoccidente.com.mx::7b161919-a80c-4f44-bcef-eeaeb90255a3" providerId="AD" clId="Web-{E0FE5505-44A2-FA9D-D9FC-D19D3EFA2635}" dt="2022-09-13T20:45:08.801" v="0"/>
            <ac:spMkLst>
              <pc:docMk/>
              <pc:sldMasterMk cId="432510206" sldId="2147483660"/>
              <pc:sldLayoutMk cId="2024756390" sldId="2147483668"/>
              <ac:spMk id="2" creationId="{00000000-0000-0000-0000-000000000000}"/>
            </ac:spMkLst>
          </pc:spChg>
          <pc:spChg chg="mod">
            <ac:chgData name="Promoción BASC México" userId="S::promocion@bascoccidente.com.mx::7b161919-a80c-4f44-bcef-eeaeb90255a3" providerId="AD" clId="Web-{E0FE5505-44A2-FA9D-D9FC-D19D3EFA2635}" dt="2022-09-13T20:45:08.801" v="0"/>
            <ac:spMkLst>
              <pc:docMk/>
              <pc:sldMasterMk cId="432510206" sldId="2147483660"/>
              <pc:sldLayoutMk cId="2024756390" sldId="2147483668"/>
              <ac:spMk id="3" creationId="{00000000-0000-0000-0000-000000000000}"/>
            </ac:spMkLst>
          </pc:spChg>
          <pc:spChg chg="mod">
            <ac:chgData name="Promoción BASC México" userId="S::promocion@bascoccidente.com.mx::7b161919-a80c-4f44-bcef-eeaeb90255a3" providerId="AD" clId="Web-{E0FE5505-44A2-FA9D-D9FC-D19D3EFA2635}" dt="2022-09-13T20:45:08.801" v="0"/>
            <ac:spMkLst>
              <pc:docMk/>
              <pc:sldMasterMk cId="432510206" sldId="2147483660"/>
              <pc:sldLayoutMk cId="2024756390" sldId="2147483668"/>
              <ac:spMk id="4" creationId="{00000000-0000-0000-0000-000000000000}"/>
            </ac:spMkLst>
          </pc:spChg>
        </pc:sldLayoutChg>
        <pc:sldLayoutChg chg="modSp">
          <pc:chgData name="Promoción BASC México" userId="S::promocion@bascoccidente.com.mx::7b161919-a80c-4f44-bcef-eeaeb90255a3" providerId="AD" clId="Web-{E0FE5505-44A2-FA9D-D9FC-D19D3EFA2635}" dt="2022-09-13T20:45:08.801" v="0"/>
          <pc:sldLayoutMkLst>
            <pc:docMk/>
            <pc:sldMasterMk cId="432510206" sldId="2147483660"/>
            <pc:sldLayoutMk cId="3131556218" sldId="2147483669"/>
          </pc:sldLayoutMkLst>
          <pc:spChg chg="mod">
            <ac:chgData name="Promoción BASC México" userId="S::promocion@bascoccidente.com.mx::7b161919-a80c-4f44-bcef-eeaeb90255a3" providerId="AD" clId="Web-{E0FE5505-44A2-FA9D-D9FC-D19D3EFA2635}" dt="2022-09-13T20:45:08.801" v="0"/>
            <ac:spMkLst>
              <pc:docMk/>
              <pc:sldMasterMk cId="432510206" sldId="2147483660"/>
              <pc:sldLayoutMk cId="3131556218" sldId="2147483669"/>
              <ac:spMk id="2" creationId="{00000000-0000-0000-0000-000000000000}"/>
            </ac:spMkLst>
          </pc:spChg>
          <pc:spChg chg="mod">
            <ac:chgData name="Promoción BASC México" userId="S::promocion@bascoccidente.com.mx::7b161919-a80c-4f44-bcef-eeaeb90255a3" providerId="AD" clId="Web-{E0FE5505-44A2-FA9D-D9FC-D19D3EFA2635}" dt="2022-09-13T20:45:08.801" v="0"/>
            <ac:spMkLst>
              <pc:docMk/>
              <pc:sldMasterMk cId="432510206" sldId="2147483660"/>
              <pc:sldLayoutMk cId="3131556218" sldId="2147483669"/>
              <ac:spMk id="3" creationId="{00000000-0000-0000-0000-000000000000}"/>
            </ac:spMkLst>
          </pc:spChg>
          <pc:spChg chg="mod">
            <ac:chgData name="Promoción BASC México" userId="S::promocion@bascoccidente.com.mx::7b161919-a80c-4f44-bcef-eeaeb90255a3" providerId="AD" clId="Web-{E0FE5505-44A2-FA9D-D9FC-D19D3EFA2635}" dt="2022-09-13T20:45:08.801" v="0"/>
            <ac:spMkLst>
              <pc:docMk/>
              <pc:sldMasterMk cId="432510206" sldId="2147483660"/>
              <pc:sldLayoutMk cId="3131556218" sldId="2147483669"/>
              <ac:spMk id="4" creationId="{00000000-0000-0000-0000-000000000000}"/>
            </ac:spMkLst>
          </pc:spChg>
        </pc:sldLayoutChg>
        <pc:sldLayoutChg chg="modSp">
          <pc:chgData name="Promoción BASC México" userId="S::promocion@bascoccidente.com.mx::7b161919-a80c-4f44-bcef-eeaeb90255a3" providerId="AD" clId="Web-{E0FE5505-44A2-FA9D-D9FC-D19D3EFA2635}" dt="2022-09-13T20:45:08.801" v="0"/>
          <pc:sldLayoutMkLst>
            <pc:docMk/>
            <pc:sldMasterMk cId="432510206" sldId="2147483660"/>
            <pc:sldLayoutMk cId="3092198050" sldId="2147483671"/>
          </pc:sldLayoutMkLst>
          <pc:spChg chg="mod">
            <ac:chgData name="Promoción BASC México" userId="S::promocion@bascoccidente.com.mx::7b161919-a80c-4f44-bcef-eeaeb90255a3" providerId="AD" clId="Web-{E0FE5505-44A2-FA9D-D9FC-D19D3EFA2635}" dt="2022-09-13T20:45:08.801" v="0"/>
            <ac:spMkLst>
              <pc:docMk/>
              <pc:sldMasterMk cId="432510206" sldId="2147483660"/>
              <pc:sldLayoutMk cId="3092198050" sldId="2147483671"/>
              <ac:spMk id="2" creationId="{00000000-0000-0000-0000-000000000000}"/>
            </ac:spMkLst>
          </pc:spChg>
          <pc:spChg chg="mod">
            <ac:chgData name="Promoción BASC México" userId="S::promocion@bascoccidente.com.mx::7b161919-a80c-4f44-bcef-eeaeb90255a3" providerId="AD" clId="Web-{E0FE5505-44A2-FA9D-D9FC-D19D3EFA2635}" dt="2022-09-13T20:45:08.801" v="0"/>
            <ac:spMkLst>
              <pc:docMk/>
              <pc:sldMasterMk cId="432510206" sldId="2147483660"/>
              <pc:sldLayoutMk cId="3092198050" sldId="2147483671"/>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98922" y="2001549"/>
            <a:ext cx="5393531" cy="4257886"/>
          </a:xfrm>
        </p:spPr>
        <p:txBody>
          <a:bodyPr anchor="b"/>
          <a:lstStyle>
            <a:lvl1pPr algn="ctr">
              <a:defRPr sz="353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98922" y="6423635"/>
            <a:ext cx="5393531" cy="2952776"/>
          </a:xfrm>
        </p:spPr>
        <p:txBody>
          <a:bodyPr/>
          <a:lstStyle>
            <a:lvl1pPr marL="0" indent="0" algn="ctr">
              <a:buNone/>
              <a:defRPr sz="1415"/>
            </a:lvl1pPr>
            <a:lvl2pPr marL="269653" indent="0" algn="ctr">
              <a:buNone/>
              <a:defRPr sz="1180"/>
            </a:lvl2pPr>
            <a:lvl3pPr marL="539305" indent="0" algn="ctr">
              <a:buNone/>
              <a:defRPr sz="1062"/>
            </a:lvl3pPr>
            <a:lvl4pPr marL="808958" indent="0" algn="ctr">
              <a:buNone/>
              <a:defRPr sz="944"/>
            </a:lvl4pPr>
            <a:lvl5pPr marL="1078610" indent="0" algn="ctr">
              <a:buNone/>
              <a:defRPr sz="944"/>
            </a:lvl5pPr>
            <a:lvl6pPr marL="1348263" indent="0" algn="ctr">
              <a:buNone/>
              <a:defRPr sz="944"/>
            </a:lvl6pPr>
            <a:lvl7pPr marL="1617915" indent="0" algn="ctr">
              <a:buNone/>
              <a:defRPr sz="944"/>
            </a:lvl7pPr>
            <a:lvl8pPr marL="1887568" indent="0" algn="ctr">
              <a:buNone/>
              <a:defRPr sz="944"/>
            </a:lvl8pPr>
            <a:lvl9pPr marL="2157221" indent="0" algn="ctr">
              <a:buNone/>
              <a:defRPr sz="944"/>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ABA5BB8-484E-4F38-806F-BE9E2D379D69}" type="datetimeFigureOut">
              <a:rPr lang="es-MX" smtClean="0"/>
              <a:t>01/08/24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3E58C1A-712A-481F-A1F1-B66D4C5E4878}" type="slidenum">
              <a:rPr lang="es-MX" smtClean="0"/>
              <a:t>‹Nº›</a:t>
            </a:fld>
            <a:endParaRPr lang="es-MX"/>
          </a:p>
        </p:txBody>
      </p:sp>
    </p:spTree>
    <p:extLst>
      <p:ext uri="{BB962C8B-B14F-4D97-AF65-F5344CB8AC3E}">
        <p14:creationId xmlns:p14="http://schemas.microsoft.com/office/powerpoint/2010/main" val="109971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BA5BB8-484E-4F38-806F-BE9E2D379D69}" type="datetimeFigureOut">
              <a:rPr lang="es-MX" smtClean="0"/>
              <a:t>01/08/24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3E58C1A-712A-481F-A1F1-B66D4C5E4878}" type="slidenum">
              <a:rPr lang="es-MX" smtClean="0"/>
              <a:t>‹Nº›</a:t>
            </a:fld>
            <a:endParaRPr lang="es-MX"/>
          </a:p>
        </p:txBody>
      </p:sp>
    </p:spTree>
    <p:extLst>
      <p:ext uri="{BB962C8B-B14F-4D97-AF65-F5344CB8AC3E}">
        <p14:creationId xmlns:p14="http://schemas.microsoft.com/office/powerpoint/2010/main" val="184239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46328" y="651141"/>
            <a:ext cx="1550640" cy="103644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94407" y="651141"/>
            <a:ext cx="4562028" cy="103644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BA5BB8-484E-4F38-806F-BE9E2D379D69}" type="datetimeFigureOut">
              <a:rPr lang="es-MX" smtClean="0"/>
              <a:t>01/08/24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3E58C1A-712A-481F-A1F1-B66D4C5E4878}" type="slidenum">
              <a:rPr lang="es-MX" smtClean="0"/>
              <a:t>‹Nº›</a:t>
            </a:fld>
            <a:endParaRPr lang="es-MX"/>
          </a:p>
        </p:txBody>
      </p:sp>
    </p:spTree>
    <p:extLst>
      <p:ext uri="{BB962C8B-B14F-4D97-AF65-F5344CB8AC3E}">
        <p14:creationId xmlns:p14="http://schemas.microsoft.com/office/powerpoint/2010/main" val="309219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BA5BB8-484E-4F38-806F-BE9E2D379D69}" type="datetimeFigureOut">
              <a:rPr lang="es-MX" smtClean="0"/>
              <a:t>01/08/24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3E58C1A-712A-481F-A1F1-B66D4C5E4878}" type="slidenum">
              <a:rPr lang="es-MX" smtClean="0"/>
              <a:t>‹Nº›</a:t>
            </a:fld>
            <a:endParaRPr lang="es-MX"/>
          </a:p>
        </p:txBody>
      </p:sp>
    </p:spTree>
    <p:extLst>
      <p:ext uri="{BB962C8B-B14F-4D97-AF65-F5344CB8AC3E}">
        <p14:creationId xmlns:p14="http://schemas.microsoft.com/office/powerpoint/2010/main" val="6467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90662" y="3049034"/>
            <a:ext cx="6202561" cy="5087381"/>
          </a:xfrm>
        </p:spPr>
        <p:txBody>
          <a:bodyPr anchor="b"/>
          <a:lstStyle>
            <a:lvl1pPr>
              <a:defRPr sz="353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90662" y="8184545"/>
            <a:ext cx="6202561" cy="2675333"/>
          </a:xfrm>
        </p:spPr>
        <p:txBody>
          <a:bodyPr/>
          <a:lstStyle>
            <a:lvl1pPr marL="0" indent="0">
              <a:buNone/>
              <a:defRPr sz="1415">
                <a:solidFill>
                  <a:schemeClr val="tx1">
                    <a:tint val="75000"/>
                  </a:schemeClr>
                </a:solidFill>
              </a:defRPr>
            </a:lvl1pPr>
            <a:lvl2pPr marL="269653" indent="0">
              <a:buNone/>
              <a:defRPr sz="1180">
                <a:solidFill>
                  <a:schemeClr val="tx1">
                    <a:tint val="75000"/>
                  </a:schemeClr>
                </a:solidFill>
              </a:defRPr>
            </a:lvl2pPr>
            <a:lvl3pPr marL="539305" indent="0">
              <a:buNone/>
              <a:defRPr sz="1062">
                <a:solidFill>
                  <a:schemeClr val="tx1">
                    <a:tint val="75000"/>
                  </a:schemeClr>
                </a:solidFill>
              </a:defRPr>
            </a:lvl3pPr>
            <a:lvl4pPr marL="808958" indent="0">
              <a:buNone/>
              <a:defRPr sz="944">
                <a:solidFill>
                  <a:schemeClr val="tx1">
                    <a:tint val="75000"/>
                  </a:schemeClr>
                </a:solidFill>
              </a:defRPr>
            </a:lvl4pPr>
            <a:lvl5pPr marL="1078610" indent="0">
              <a:buNone/>
              <a:defRPr sz="944">
                <a:solidFill>
                  <a:schemeClr val="tx1">
                    <a:tint val="75000"/>
                  </a:schemeClr>
                </a:solidFill>
              </a:defRPr>
            </a:lvl5pPr>
            <a:lvl6pPr marL="1348263" indent="0">
              <a:buNone/>
              <a:defRPr sz="944">
                <a:solidFill>
                  <a:schemeClr val="tx1">
                    <a:tint val="75000"/>
                  </a:schemeClr>
                </a:solidFill>
              </a:defRPr>
            </a:lvl6pPr>
            <a:lvl7pPr marL="1617915" indent="0">
              <a:buNone/>
              <a:defRPr sz="944">
                <a:solidFill>
                  <a:schemeClr val="tx1">
                    <a:tint val="75000"/>
                  </a:schemeClr>
                </a:solidFill>
              </a:defRPr>
            </a:lvl7pPr>
            <a:lvl8pPr marL="1887568" indent="0">
              <a:buNone/>
              <a:defRPr sz="944">
                <a:solidFill>
                  <a:schemeClr val="tx1">
                    <a:tint val="75000"/>
                  </a:schemeClr>
                </a:solidFill>
              </a:defRPr>
            </a:lvl8pPr>
            <a:lvl9pPr marL="2157221" indent="0">
              <a:buNone/>
              <a:defRPr sz="944">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ABA5BB8-484E-4F38-806F-BE9E2D379D69}" type="datetimeFigureOut">
              <a:rPr lang="es-MX" smtClean="0"/>
              <a:t>01/08/24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3E58C1A-712A-481F-A1F1-B66D4C5E4878}" type="slidenum">
              <a:rPr lang="es-MX" smtClean="0"/>
              <a:t>‹Nº›</a:t>
            </a:fld>
            <a:endParaRPr lang="es-MX"/>
          </a:p>
        </p:txBody>
      </p:sp>
    </p:spTree>
    <p:extLst>
      <p:ext uri="{BB962C8B-B14F-4D97-AF65-F5344CB8AC3E}">
        <p14:creationId xmlns:p14="http://schemas.microsoft.com/office/powerpoint/2010/main" val="741782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94407" y="3255698"/>
            <a:ext cx="3056335" cy="775988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640634" y="3255698"/>
            <a:ext cx="3056335" cy="775988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ABA5BB8-484E-4F38-806F-BE9E2D379D69}" type="datetimeFigureOut">
              <a:rPr lang="es-MX" smtClean="0"/>
              <a:t>01/08/24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3E58C1A-712A-481F-A1F1-B66D4C5E4878}" type="slidenum">
              <a:rPr lang="es-MX" smtClean="0"/>
              <a:t>‹Nº›</a:t>
            </a:fld>
            <a:endParaRPr lang="es-MX"/>
          </a:p>
        </p:txBody>
      </p:sp>
    </p:spTree>
    <p:extLst>
      <p:ext uri="{BB962C8B-B14F-4D97-AF65-F5344CB8AC3E}">
        <p14:creationId xmlns:p14="http://schemas.microsoft.com/office/powerpoint/2010/main" val="198413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95344" y="651140"/>
            <a:ext cx="6202561" cy="236392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95344" y="2998075"/>
            <a:ext cx="3042289" cy="1469310"/>
          </a:xfrm>
        </p:spPr>
        <p:txBody>
          <a:bodyPr anchor="b"/>
          <a:lstStyle>
            <a:lvl1pPr marL="0" indent="0">
              <a:buNone/>
              <a:defRPr sz="1415" b="1"/>
            </a:lvl1pPr>
            <a:lvl2pPr marL="269653" indent="0">
              <a:buNone/>
              <a:defRPr sz="1180" b="1"/>
            </a:lvl2pPr>
            <a:lvl3pPr marL="539305" indent="0">
              <a:buNone/>
              <a:defRPr sz="1062" b="1"/>
            </a:lvl3pPr>
            <a:lvl4pPr marL="808958" indent="0">
              <a:buNone/>
              <a:defRPr sz="944" b="1"/>
            </a:lvl4pPr>
            <a:lvl5pPr marL="1078610" indent="0">
              <a:buNone/>
              <a:defRPr sz="944" b="1"/>
            </a:lvl5pPr>
            <a:lvl6pPr marL="1348263" indent="0">
              <a:buNone/>
              <a:defRPr sz="944" b="1"/>
            </a:lvl6pPr>
            <a:lvl7pPr marL="1617915" indent="0">
              <a:buNone/>
              <a:defRPr sz="944" b="1"/>
            </a:lvl7pPr>
            <a:lvl8pPr marL="1887568" indent="0">
              <a:buNone/>
              <a:defRPr sz="944" b="1"/>
            </a:lvl8pPr>
            <a:lvl9pPr marL="2157221" indent="0">
              <a:buNone/>
              <a:defRPr sz="944" b="1"/>
            </a:lvl9pPr>
          </a:lstStyle>
          <a:p>
            <a:pPr lvl="0"/>
            <a:r>
              <a:rPr lang="es-ES"/>
              <a:t>Haga clic para modificar el estilo de texto del patrón</a:t>
            </a:r>
          </a:p>
        </p:txBody>
      </p:sp>
      <p:sp>
        <p:nvSpPr>
          <p:cNvPr id="4" name="Content Placeholder 3"/>
          <p:cNvSpPr>
            <a:spLocks noGrp="1"/>
          </p:cNvSpPr>
          <p:nvPr>
            <p:ph sz="half" idx="2"/>
          </p:nvPr>
        </p:nvSpPr>
        <p:spPr>
          <a:xfrm>
            <a:off x="495344" y="4467385"/>
            <a:ext cx="3042289" cy="657084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640634" y="2998075"/>
            <a:ext cx="3057271" cy="1469310"/>
          </a:xfrm>
        </p:spPr>
        <p:txBody>
          <a:bodyPr anchor="b"/>
          <a:lstStyle>
            <a:lvl1pPr marL="0" indent="0">
              <a:buNone/>
              <a:defRPr sz="1415" b="1"/>
            </a:lvl1pPr>
            <a:lvl2pPr marL="269653" indent="0">
              <a:buNone/>
              <a:defRPr sz="1180" b="1"/>
            </a:lvl2pPr>
            <a:lvl3pPr marL="539305" indent="0">
              <a:buNone/>
              <a:defRPr sz="1062" b="1"/>
            </a:lvl3pPr>
            <a:lvl4pPr marL="808958" indent="0">
              <a:buNone/>
              <a:defRPr sz="944" b="1"/>
            </a:lvl4pPr>
            <a:lvl5pPr marL="1078610" indent="0">
              <a:buNone/>
              <a:defRPr sz="944" b="1"/>
            </a:lvl5pPr>
            <a:lvl6pPr marL="1348263" indent="0">
              <a:buNone/>
              <a:defRPr sz="944" b="1"/>
            </a:lvl6pPr>
            <a:lvl7pPr marL="1617915" indent="0">
              <a:buNone/>
              <a:defRPr sz="944" b="1"/>
            </a:lvl7pPr>
            <a:lvl8pPr marL="1887568" indent="0">
              <a:buNone/>
              <a:defRPr sz="944" b="1"/>
            </a:lvl8pPr>
            <a:lvl9pPr marL="2157221" indent="0">
              <a:buNone/>
              <a:defRPr sz="944" b="1"/>
            </a:lvl9pPr>
          </a:lstStyle>
          <a:p>
            <a:pPr lvl="0"/>
            <a:r>
              <a:rPr lang="es-ES"/>
              <a:t>Haga clic para modificar el estilo de texto del patrón</a:t>
            </a:r>
          </a:p>
        </p:txBody>
      </p:sp>
      <p:sp>
        <p:nvSpPr>
          <p:cNvPr id="6" name="Content Placeholder 5"/>
          <p:cNvSpPr>
            <a:spLocks noGrp="1"/>
          </p:cNvSpPr>
          <p:nvPr>
            <p:ph sz="quarter" idx="4"/>
          </p:nvPr>
        </p:nvSpPr>
        <p:spPr>
          <a:xfrm>
            <a:off x="3640634" y="4467385"/>
            <a:ext cx="3057271" cy="657084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ABA5BB8-484E-4F38-806F-BE9E2D379D69}" type="datetimeFigureOut">
              <a:rPr lang="es-MX" smtClean="0"/>
              <a:t>01/08/24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3E58C1A-712A-481F-A1F1-B66D4C5E4878}" type="slidenum">
              <a:rPr lang="es-MX" smtClean="0"/>
              <a:t>‹Nº›</a:t>
            </a:fld>
            <a:endParaRPr lang="es-MX"/>
          </a:p>
        </p:txBody>
      </p:sp>
    </p:spTree>
    <p:extLst>
      <p:ext uri="{BB962C8B-B14F-4D97-AF65-F5344CB8AC3E}">
        <p14:creationId xmlns:p14="http://schemas.microsoft.com/office/powerpoint/2010/main" val="332753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ABA5BB8-484E-4F38-806F-BE9E2D379D69}" type="datetimeFigureOut">
              <a:rPr lang="es-MX" smtClean="0"/>
              <a:t>01/08/24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3E58C1A-712A-481F-A1F1-B66D4C5E4878}" type="slidenum">
              <a:rPr lang="es-MX" smtClean="0"/>
              <a:t>‹Nº›</a:t>
            </a:fld>
            <a:endParaRPr lang="es-MX"/>
          </a:p>
        </p:txBody>
      </p:sp>
    </p:spTree>
    <p:extLst>
      <p:ext uri="{BB962C8B-B14F-4D97-AF65-F5344CB8AC3E}">
        <p14:creationId xmlns:p14="http://schemas.microsoft.com/office/powerpoint/2010/main" val="23719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A5BB8-484E-4F38-806F-BE9E2D379D69}" type="datetimeFigureOut">
              <a:rPr lang="es-MX" smtClean="0"/>
              <a:t>01/08/24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3E58C1A-712A-481F-A1F1-B66D4C5E4878}" type="slidenum">
              <a:rPr lang="es-MX" smtClean="0"/>
              <a:t>‹Nº›</a:t>
            </a:fld>
            <a:endParaRPr lang="es-MX"/>
          </a:p>
        </p:txBody>
      </p:sp>
    </p:spTree>
    <p:extLst>
      <p:ext uri="{BB962C8B-B14F-4D97-AF65-F5344CB8AC3E}">
        <p14:creationId xmlns:p14="http://schemas.microsoft.com/office/powerpoint/2010/main" val="140057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44" y="815339"/>
            <a:ext cx="2319405" cy="2853691"/>
          </a:xfrm>
        </p:spPr>
        <p:txBody>
          <a:bodyPr anchor="b"/>
          <a:lstStyle>
            <a:lvl1pPr>
              <a:defRPr sz="1887"/>
            </a:lvl1pPr>
          </a:lstStyle>
          <a:p>
            <a:r>
              <a:rPr lang="es-ES"/>
              <a:t>Haga clic para modificar el estilo de título del patrón</a:t>
            </a:r>
            <a:endParaRPr lang="en-US" dirty="0"/>
          </a:p>
        </p:txBody>
      </p:sp>
      <p:sp>
        <p:nvSpPr>
          <p:cNvPr id="3" name="Content Placeholder 2"/>
          <p:cNvSpPr>
            <a:spLocks noGrp="1"/>
          </p:cNvSpPr>
          <p:nvPr>
            <p:ph idx="1"/>
          </p:nvPr>
        </p:nvSpPr>
        <p:spPr>
          <a:xfrm>
            <a:off x="3057271" y="1760910"/>
            <a:ext cx="3640634" cy="8691297"/>
          </a:xfrm>
        </p:spPr>
        <p:txBody>
          <a:bodyPr/>
          <a:lstStyle>
            <a:lvl1pPr>
              <a:defRPr sz="1887"/>
            </a:lvl1pPr>
            <a:lvl2pPr>
              <a:defRPr sz="1651"/>
            </a:lvl2pPr>
            <a:lvl3pPr>
              <a:defRPr sz="1415"/>
            </a:lvl3pPr>
            <a:lvl4pPr>
              <a:defRPr sz="1180"/>
            </a:lvl4pPr>
            <a:lvl5pPr>
              <a:defRPr sz="1180"/>
            </a:lvl5pPr>
            <a:lvl6pPr>
              <a:defRPr sz="1180"/>
            </a:lvl6pPr>
            <a:lvl7pPr>
              <a:defRPr sz="1180"/>
            </a:lvl7pPr>
            <a:lvl8pPr>
              <a:defRPr sz="1180"/>
            </a:lvl8pPr>
            <a:lvl9pPr>
              <a:defRPr sz="118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95344" y="3669031"/>
            <a:ext cx="2319405" cy="6797331"/>
          </a:xfrm>
        </p:spPr>
        <p:txBody>
          <a:bodyPr/>
          <a:lstStyle>
            <a:lvl1pPr marL="0" indent="0">
              <a:buNone/>
              <a:defRPr sz="944"/>
            </a:lvl1pPr>
            <a:lvl2pPr marL="269653" indent="0">
              <a:buNone/>
              <a:defRPr sz="825"/>
            </a:lvl2pPr>
            <a:lvl3pPr marL="539305" indent="0">
              <a:buNone/>
              <a:defRPr sz="708"/>
            </a:lvl3pPr>
            <a:lvl4pPr marL="808958" indent="0">
              <a:buNone/>
              <a:defRPr sz="590"/>
            </a:lvl4pPr>
            <a:lvl5pPr marL="1078610" indent="0">
              <a:buNone/>
              <a:defRPr sz="590"/>
            </a:lvl5pPr>
            <a:lvl6pPr marL="1348263" indent="0">
              <a:buNone/>
              <a:defRPr sz="590"/>
            </a:lvl6pPr>
            <a:lvl7pPr marL="1617915" indent="0">
              <a:buNone/>
              <a:defRPr sz="590"/>
            </a:lvl7pPr>
            <a:lvl8pPr marL="1887568" indent="0">
              <a:buNone/>
              <a:defRPr sz="590"/>
            </a:lvl8pPr>
            <a:lvl9pPr marL="2157221" indent="0">
              <a:buNone/>
              <a:defRPr sz="59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ABA5BB8-484E-4F38-806F-BE9E2D379D69}" type="datetimeFigureOut">
              <a:rPr lang="es-MX" smtClean="0"/>
              <a:t>01/08/24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3E58C1A-712A-481F-A1F1-B66D4C5E4878}" type="slidenum">
              <a:rPr lang="es-MX" smtClean="0"/>
              <a:t>‹Nº›</a:t>
            </a:fld>
            <a:endParaRPr lang="es-MX"/>
          </a:p>
        </p:txBody>
      </p:sp>
    </p:spTree>
    <p:extLst>
      <p:ext uri="{BB962C8B-B14F-4D97-AF65-F5344CB8AC3E}">
        <p14:creationId xmlns:p14="http://schemas.microsoft.com/office/powerpoint/2010/main" val="202475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44" y="815339"/>
            <a:ext cx="2319405" cy="2853691"/>
          </a:xfrm>
        </p:spPr>
        <p:txBody>
          <a:bodyPr anchor="b"/>
          <a:lstStyle>
            <a:lvl1pPr>
              <a:defRPr sz="188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057271" y="1760910"/>
            <a:ext cx="3640634" cy="8691297"/>
          </a:xfrm>
        </p:spPr>
        <p:txBody>
          <a:bodyPr anchor="t"/>
          <a:lstStyle>
            <a:lvl1pPr marL="0" indent="0">
              <a:buNone/>
              <a:defRPr sz="1887"/>
            </a:lvl1pPr>
            <a:lvl2pPr marL="269653" indent="0">
              <a:buNone/>
              <a:defRPr sz="1651"/>
            </a:lvl2pPr>
            <a:lvl3pPr marL="539305" indent="0">
              <a:buNone/>
              <a:defRPr sz="1415"/>
            </a:lvl3pPr>
            <a:lvl4pPr marL="808958" indent="0">
              <a:buNone/>
              <a:defRPr sz="1180"/>
            </a:lvl4pPr>
            <a:lvl5pPr marL="1078610" indent="0">
              <a:buNone/>
              <a:defRPr sz="1180"/>
            </a:lvl5pPr>
            <a:lvl6pPr marL="1348263" indent="0">
              <a:buNone/>
              <a:defRPr sz="1180"/>
            </a:lvl6pPr>
            <a:lvl7pPr marL="1617915" indent="0">
              <a:buNone/>
              <a:defRPr sz="1180"/>
            </a:lvl7pPr>
            <a:lvl8pPr marL="1887568" indent="0">
              <a:buNone/>
              <a:defRPr sz="1180"/>
            </a:lvl8pPr>
            <a:lvl9pPr marL="2157221" indent="0">
              <a:buNone/>
              <a:defRPr sz="118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95344" y="3669031"/>
            <a:ext cx="2319405" cy="6797331"/>
          </a:xfrm>
        </p:spPr>
        <p:txBody>
          <a:bodyPr/>
          <a:lstStyle>
            <a:lvl1pPr marL="0" indent="0">
              <a:buNone/>
              <a:defRPr sz="944"/>
            </a:lvl1pPr>
            <a:lvl2pPr marL="269653" indent="0">
              <a:buNone/>
              <a:defRPr sz="825"/>
            </a:lvl2pPr>
            <a:lvl3pPr marL="539305" indent="0">
              <a:buNone/>
              <a:defRPr sz="708"/>
            </a:lvl3pPr>
            <a:lvl4pPr marL="808958" indent="0">
              <a:buNone/>
              <a:defRPr sz="590"/>
            </a:lvl4pPr>
            <a:lvl5pPr marL="1078610" indent="0">
              <a:buNone/>
              <a:defRPr sz="590"/>
            </a:lvl5pPr>
            <a:lvl6pPr marL="1348263" indent="0">
              <a:buNone/>
              <a:defRPr sz="590"/>
            </a:lvl6pPr>
            <a:lvl7pPr marL="1617915" indent="0">
              <a:buNone/>
              <a:defRPr sz="590"/>
            </a:lvl7pPr>
            <a:lvl8pPr marL="1887568" indent="0">
              <a:buNone/>
              <a:defRPr sz="590"/>
            </a:lvl8pPr>
            <a:lvl9pPr marL="2157221" indent="0">
              <a:buNone/>
              <a:defRPr sz="59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ABA5BB8-484E-4F38-806F-BE9E2D379D69}" type="datetimeFigureOut">
              <a:rPr lang="es-MX" smtClean="0"/>
              <a:t>01/08/24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3E58C1A-712A-481F-A1F1-B66D4C5E4878}" type="slidenum">
              <a:rPr lang="es-MX" smtClean="0"/>
              <a:t>‹Nº›</a:t>
            </a:fld>
            <a:endParaRPr lang="es-MX"/>
          </a:p>
        </p:txBody>
      </p:sp>
    </p:spTree>
    <p:extLst>
      <p:ext uri="{BB962C8B-B14F-4D97-AF65-F5344CB8AC3E}">
        <p14:creationId xmlns:p14="http://schemas.microsoft.com/office/powerpoint/2010/main" val="313155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407" y="651140"/>
            <a:ext cx="6202561" cy="236392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94407" y="3255698"/>
            <a:ext cx="6202561" cy="775988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94407" y="11335492"/>
            <a:ext cx="1618060" cy="651140"/>
          </a:xfrm>
          <a:prstGeom prst="rect">
            <a:avLst/>
          </a:prstGeom>
        </p:spPr>
        <p:txBody>
          <a:bodyPr vert="horz" lIns="91440" tIns="45720" rIns="91440" bIns="45720" rtlCol="0" anchor="ctr"/>
          <a:lstStyle>
            <a:lvl1pPr algn="l">
              <a:defRPr sz="708">
                <a:solidFill>
                  <a:schemeClr val="tx1">
                    <a:tint val="75000"/>
                  </a:schemeClr>
                </a:solidFill>
              </a:defRPr>
            </a:lvl1pPr>
          </a:lstStyle>
          <a:p>
            <a:fld id="{2ABA5BB8-484E-4F38-806F-BE9E2D379D69}" type="datetimeFigureOut">
              <a:rPr lang="es-MX" smtClean="0"/>
              <a:t>01/08/24</a:t>
            </a:fld>
            <a:endParaRPr lang="es-MX"/>
          </a:p>
        </p:txBody>
      </p:sp>
      <p:sp>
        <p:nvSpPr>
          <p:cNvPr id="5" name="Footer Placeholder 4"/>
          <p:cNvSpPr>
            <a:spLocks noGrp="1"/>
          </p:cNvSpPr>
          <p:nvPr>
            <p:ph type="ftr" sz="quarter" idx="3"/>
          </p:nvPr>
        </p:nvSpPr>
        <p:spPr>
          <a:xfrm>
            <a:off x="2382143" y="11335492"/>
            <a:ext cx="2427089" cy="651140"/>
          </a:xfrm>
          <a:prstGeom prst="rect">
            <a:avLst/>
          </a:prstGeom>
        </p:spPr>
        <p:txBody>
          <a:bodyPr vert="horz" lIns="91440" tIns="45720" rIns="91440" bIns="45720" rtlCol="0" anchor="ctr"/>
          <a:lstStyle>
            <a:lvl1pPr algn="ctr">
              <a:defRPr sz="708">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078908" y="11335492"/>
            <a:ext cx="1618060" cy="651140"/>
          </a:xfrm>
          <a:prstGeom prst="rect">
            <a:avLst/>
          </a:prstGeom>
        </p:spPr>
        <p:txBody>
          <a:bodyPr vert="horz" lIns="91440" tIns="45720" rIns="91440" bIns="45720" rtlCol="0" anchor="ctr"/>
          <a:lstStyle>
            <a:lvl1pPr algn="r">
              <a:defRPr sz="708">
                <a:solidFill>
                  <a:schemeClr val="tx1">
                    <a:tint val="75000"/>
                  </a:schemeClr>
                </a:solidFill>
              </a:defRPr>
            </a:lvl1pPr>
          </a:lstStyle>
          <a:p>
            <a:fld id="{B3E58C1A-712A-481F-A1F1-B66D4C5E4878}" type="slidenum">
              <a:rPr lang="es-MX" smtClean="0"/>
              <a:t>‹Nº›</a:t>
            </a:fld>
            <a:endParaRPr lang="es-MX"/>
          </a:p>
        </p:txBody>
      </p:sp>
    </p:spTree>
    <p:extLst>
      <p:ext uri="{BB962C8B-B14F-4D97-AF65-F5344CB8AC3E}">
        <p14:creationId xmlns:p14="http://schemas.microsoft.com/office/powerpoint/2010/main" val="432510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7966" rtl="0" eaLnBrk="1" latinLnBrk="0" hangingPunct="1">
        <a:lnSpc>
          <a:spcPct val="90000"/>
        </a:lnSpc>
        <a:spcBef>
          <a:spcPct val="0"/>
        </a:spcBef>
        <a:buNone/>
        <a:defRPr sz="4417" kern="1200">
          <a:solidFill>
            <a:schemeClr val="tx1"/>
          </a:solidFill>
          <a:latin typeface="+mj-lt"/>
          <a:ea typeface="+mj-ea"/>
          <a:cs typeface="+mj-cs"/>
        </a:defRPr>
      </a:lvl1pPr>
    </p:titleStyle>
    <p:bodyStyle>
      <a:lvl1pPr marL="229492" indent="-229492" algn="l" defTabSz="917966" rtl="0" eaLnBrk="1" latinLnBrk="0" hangingPunct="1">
        <a:lnSpc>
          <a:spcPct val="90000"/>
        </a:lnSpc>
        <a:spcBef>
          <a:spcPts val="1004"/>
        </a:spcBef>
        <a:buFont typeface="Arial" panose="020B0604020202020204" pitchFamily="34" charset="0"/>
        <a:buChar char="•"/>
        <a:defRPr sz="2811" kern="1200">
          <a:solidFill>
            <a:schemeClr val="tx1"/>
          </a:solidFill>
          <a:latin typeface="+mn-lt"/>
          <a:ea typeface="+mn-ea"/>
          <a:cs typeface="+mn-cs"/>
        </a:defRPr>
      </a:lvl1pPr>
      <a:lvl2pPr marL="688475" indent="-229492" algn="l" defTabSz="917966" rtl="0" eaLnBrk="1" latinLnBrk="0" hangingPunct="1">
        <a:lnSpc>
          <a:spcPct val="90000"/>
        </a:lnSpc>
        <a:spcBef>
          <a:spcPts val="502"/>
        </a:spcBef>
        <a:buFont typeface="Arial" panose="020B0604020202020204" pitchFamily="34" charset="0"/>
        <a:buChar char="•"/>
        <a:defRPr sz="2409" kern="1200">
          <a:solidFill>
            <a:schemeClr val="tx1"/>
          </a:solidFill>
          <a:latin typeface="+mn-lt"/>
          <a:ea typeface="+mn-ea"/>
          <a:cs typeface="+mn-cs"/>
        </a:defRPr>
      </a:lvl2pPr>
      <a:lvl3pPr marL="1147458" indent="-229492" algn="l" defTabSz="917966" rtl="0" eaLnBrk="1" latinLnBrk="0" hangingPunct="1">
        <a:lnSpc>
          <a:spcPct val="90000"/>
        </a:lnSpc>
        <a:spcBef>
          <a:spcPts val="502"/>
        </a:spcBef>
        <a:buFont typeface="Arial" panose="020B0604020202020204" pitchFamily="34" charset="0"/>
        <a:buChar char="•"/>
        <a:defRPr sz="2008" kern="1200">
          <a:solidFill>
            <a:schemeClr val="tx1"/>
          </a:solidFill>
          <a:latin typeface="+mn-lt"/>
          <a:ea typeface="+mn-ea"/>
          <a:cs typeface="+mn-cs"/>
        </a:defRPr>
      </a:lvl3pPr>
      <a:lvl4pPr marL="1606441"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4pPr>
      <a:lvl5pPr marL="2065424"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5pPr>
      <a:lvl6pPr marL="2524407"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6pPr>
      <a:lvl7pPr marL="2983390"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7pPr>
      <a:lvl8pPr marL="3442373"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8pPr>
      <a:lvl9pPr marL="3901356" indent="-229492" algn="l" defTabSz="917966" rtl="0" eaLnBrk="1" latinLnBrk="0" hangingPunct="1">
        <a:lnSpc>
          <a:spcPct val="90000"/>
        </a:lnSpc>
        <a:spcBef>
          <a:spcPts val="502"/>
        </a:spcBef>
        <a:buFont typeface="Arial" panose="020B0604020202020204" pitchFamily="34" charset="0"/>
        <a:buChar char="•"/>
        <a:defRPr sz="1807" kern="1200">
          <a:solidFill>
            <a:schemeClr val="tx1"/>
          </a:solidFill>
          <a:latin typeface="+mn-lt"/>
          <a:ea typeface="+mn-ea"/>
          <a:cs typeface="+mn-cs"/>
        </a:defRPr>
      </a:lvl9pPr>
    </p:bodyStyle>
    <p:otherStyle>
      <a:defPPr>
        <a:defRPr lang="en-US"/>
      </a:defPPr>
      <a:lvl1pPr marL="0" algn="l" defTabSz="917966" rtl="0" eaLnBrk="1" latinLnBrk="0" hangingPunct="1">
        <a:defRPr sz="1807" kern="1200">
          <a:solidFill>
            <a:schemeClr val="tx1"/>
          </a:solidFill>
          <a:latin typeface="+mn-lt"/>
          <a:ea typeface="+mn-ea"/>
          <a:cs typeface="+mn-cs"/>
        </a:defRPr>
      </a:lvl1pPr>
      <a:lvl2pPr marL="458983" algn="l" defTabSz="917966" rtl="0" eaLnBrk="1" latinLnBrk="0" hangingPunct="1">
        <a:defRPr sz="1807" kern="1200">
          <a:solidFill>
            <a:schemeClr val="tx1"/>
          </a:solidFill>
          <a:latin typeface="+mn-lt"/>
          <a:ea typeface="+mn-ea"/>
          <a:cs typeface="+mn-cs"/>
        </a:defRPr>
      </a:lvl2pPr>
      <a:lvl3pPr marL="917966" algn="l" defTabSz="917966" rtl="0" eaLnBrk="1" latinLnBrk="0" hangingPunct="1">
        <a:defRPr sz="1807" kern="1200">
          <a:solidFill>
            <a:schemeClr val="tx1"/>
          </a:solidFill>
          <a:latin typeface="+mn-lt"/>
          <a:ea typeface="+mn-ea"/>
          <a:cs typeface="+mn-cs"/>
        </a:defRPr>
      </a:lvl3pPr>
      <a:lvl4pPr marL="1376949" algn="l" defTabSz="917966" rtl="0" eaLnBrk="1" latinLnBrk="0" hangingPunct="1">
        <a:defRPr sz="1807" kern="1200">
          <a:solidFill>
            <a:schemeClr val="tx1"/>
          </a:solidFill>
          <a:latin typeface="+mn-lt"/>
          <a:ea typeface="+mn-ea"/>
          <a:cs typeface="+mn-cs"/>
        </a:defRPr>
      </a:lvl4pPr>
      <a:lvl5pPr marL="1835932" algn="l" defTabSz="917966" rtl="0" eaLnBrk="1" latinLnBrk="0" hangingPunct="1">
        <a:defRPr sz="1807" kern="1200">
          <a:solidFill>
            <a:schemeClr val="tx1"/>
          </a:solidFill>
          <a:latin typeface="+mn-lt"/>
          <a:ea typeface="+mn-ea"/>
          <a:cs typeface="+mn-cs"/>
        </a:defRPr>
      </a:lvl5pPr>
      <a:lvl6pPr marL="2294915" algn="l" defTabSz="917966" rtl="0" eaLnBrk="1" latinLnBrk="0" hangingPunct="1">
        <a:defRPr sz="1807" kern="1200">
          <a:solidFill>
            <a:schemeClr val="tx1"/>
          </a:solidFill>
          <a:latin typeface="+mn-lt"/>
          <a:ea typeface="+mn-ea"/>
          <a:cs typeface="+mn-cs"/>
        </a:defRPr>
      </a:lvl6pPr>
      <a:lvl7pPr marL="2753898" algn="l" defTabSz="917966" rtl="0" eaLnBrk="1" latinLnBrk="0" hangingPunct="1">
        <a:defRPr sz="1807" kern="1200">
          <a:solidFill>
            <a:schemeClr val="tx1"/>
          </a:solidFill>
          <a:latin typeface="+mn-lt"/>
          <a:ea typeface="+mn-ea"/>
          <a:cs typeface="+mn-cs"/>
        </a:defRPr>
      </a:lvl7pPr>
      <a:lvl8pPr marL="3212882" algn="l" defTabSz="917966" rtl="0" eaLnBrk="1" latinLnBrk="0" hangingPunct="1">
        <a:defRPr sz="1807" kern="1200">
          <a:solidFill>
            <a:schemeClr val="tx1"/>
          </a:solidFill>
          <a:latin typeface="+mn-lt"/>
          <a:ea typeface="+mn-ea"/>
          <a:cs typeface="+mn-cs"/>
        </a:defRPr>
      </a:lvl8pPr>
      <a:lvl9pPr marL="3671865" algn="l" defTabSz="917966"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lpais.com/mexico/2024-06-25/sheinbaum-reivindica-la-llegada-de-una-mujer-a-la-presidencia-la-transformacion-es-feminista.html" TargetMode="External"/><Relationship Id="rId3" Type="http://schemas.openxmlformats.org/officeDocument/2006/relationships/hyperlink" Target="https://www.eleconomista.com.mx/estados/SICT-otorga-nuevo-titulo-de-concesion-a-la-Aduana-Puerto-Colombia-de-Nuevo-Leon-20230924-0016.html" TargetMode="External"/><Relationship Id="rId7" Type="http://schemas.openxmlformats.org/officeDocument/2006/relationships/hyperlink" Target="https://bascoccidente.com.mx/red-socio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sibasc.wbasco.org/mod_consulta_pag_wbo/consulta_empresas_certificadas.php" TargetMode="External"/><Relationship Id="rId5" Type="http://schemas.openxmlformats.org/officeDocument/2006/relationships/hyperlink" Target="https://www.eleconomista.com.mx/empresas/Repunta-concentracion-de-exportaciones-mexicanas-hacia-Estados-Unidos-20240718-0133.html" TargetMode="External"/><Relationship Id="rId10" Type="http://schemas.openxmlformats.org/officeDocument/2006/relationships/image" Target="../media/image2.png"/><Relationship Id="rId4" Type="http://schemas.openxmlformats.org/officeDocument/2006/relationships/hyperlink" Target="https://www.eleconomista.com.mx/empresas/El-T-MEC-cumple-cuatro-anos-y-China-domina-el-debate-sobre-su-rumbo-20240630-0080.html" TargetMode="External"/><Relationship Id="rId9" Type="http://schemas.openxmlformats.org/officeDocument/2006/relationships/hyperlink" Target="https://www.eluniversal.com.mx/nacion/asegura-semar-mas-de-media-tonelada-de-cocaina-en-el-puerto-de-lazaro-cardenas-michoac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0" descr="Imagen que contiene Patrón de fondo&#10;&#10;Descripción generada automáticamente">
            <a:extLst>
              <a:ext uri="{FF2B5EF4-FFF2-40B4-BE49-F238E27FC236}">
                <a16:creationId xmlns:a16="http://schemas.microsoft.com/office/drawing/2014/main" id="{DCE3E355-A64D-4B81-E7AD-3B3E743F698A}"/>
              </a:ext>
            </a:extLst>
          </p:cNvPr>
          <p:cNvPicPr>
            <a:picLocks noChangeAspect="1"/>
          </p:cNvPicPr>
          <p:nvPr/>
        </p:nvPicPr>
        <p:blipFill>
          <a:blip r:embed="rId2"/>
          <a:stretch>
            <a:fillRect/>
          </a:stretch>
        </p:blipFill>
        <p:spPr>
          <a:xfrm>
            <a:off x="9417" y="-2123"/>
            <a:ext cx="7172540" cy="12220540"/>
          </a:xfrm>
          <a:prstGeom prst="rect">
            <a:avLst/>
          </a:prstGeom>
        </p:spPr>
      </p:pic>
      <p:sp>
        <p:nvSpPr>
          <p:cNvPr id="2" name="Rectángulo 1">
            <a:extLst>
              <a:ext uri="{FF2B5EF4-FFF2-40B4-BE49-F238E27FC236}">
                <a16:creationId xmlns:a16="http://schemas.microsoft.com/office/drawing/2014/main" id="{D26BF99E-D318-C24D-87CD-B8C9B2EADC83}"/>
              </a:ext>
            </a:extLst>
          </p:cNvPr>
          <p:cNvSpPr/>
          <p:nvPr/>
        </p:nvSpPr>
        <p:spPr>
          <a:xfrm>
            <a:off x="3538645" y="6115139"/>
            <a:ext cx="2086821" cy="220354"/>
          </a:xfrm>
          <a:prstGeom prst="rect">
            <a:avLst/>
          </a:prstGeom>
        </p:spPr>
        <p:txBody>
          <a:bodyPr wrap="square">
            <a:spAutoFit/>
          </a:bodyPr>
          <a:lstStyle/>
          <a:p>
            <a:endParaRPr lang="es-MX" sz="1079" dirty="0"/>
          </a:p>
        </p:txBody>
      </p:sp>
      <p:sp>
        <p:nvSpPr>
          <p:cNvPr id="3" name="Rectángulo 2">
            <a:extLst>
              <a:ext uri="{FF2B5EF4-FFF2-40B4-BE49-F238E27FC236}">
                <a16:creationId xmlns:a16="http://schemas.microsoft.com/office/drawing/2014/main" id="{33A9414A-5CFB-B94F-B0E6-FDBE0C78567A}"/>
              </a:ext>
            </a:extLst>
          </p:cNvPr>
          <p:cNvSpPr/>
          <p:nvPr/>
        </p:nvSpPr>
        <p:spPr>
          <a:xfrm>
            <a:off x="3690587" y="4878564"/>
            <a:ext cx="1580720" cy="162750"/>
          </a:xfrm>
          <a:prstGeom prst="rect">
            <a:avLst/>
          </a:prstGeom>
        </p:spPr>
        <p:txBody>
          <a:bodyPr wrap="square">
            <a:spAutoFit/>
          </a:bodyPr>
          <a:lstStyle/>
          <a:p>
            <a:pPr fontAlgn="base"/>
            <a:endParaRPr lang="es-MX" sz="705" b="1" dirty="0">
              <a:latin typeface="Times New Roman" panose="02020603050405020304" pitchFamily="18" charset="0"/>
              <a:cs typeface="Times New Roman" panose="02020603050405020304" pitchFamily="18" charset="0"/>
            </a:endParaRPr>
          </a:p>
        </p:txBody>
      </p:sp>
      <p:sp>
        <p:nvSpPr>
          <p:cNvPr id="22" name="Rectángulo 21">
            <a:extLst>
              <a:ext uri="{FF2B5EF4-FFF2-40B4-BE49-F238E27FC236}">
                <a16:creationId xmlns:a16="http://schemas.microsoft.com/office/drawing/2014/main" id="{00B392C7-A6A9-1747-AE71-A9D8382075FD}"/>
              </a:ext>
            </a:extLst>
          </p:cNvPr>
          <p:cNvSpPr/>
          <p:nvPr/>
        </p:nvSpPr>
        <p:spPr>
          <a:xfrm>
            <a:off x="1903769" y="4784653"/>
            <a:ext cx="1353362" cy="424475"/>
          </a:xfrm>
          <a:prstGeom prst="rect">
            <a:avLst/>
          </a:prstGeom>
        </p:spPr>
        <p:txBody>
          <a:bodyPr wrap="square">
            <a:spAutoFit/>
          </a:bodyPr>
          <a:lstStyle/>
          <a:p>
            <a:pPr fontAlgn="base"/>
            <a:br>
              <a:rPr lang="es-MX" sz="1079" dirty="0">
                <a:latin typeface="inherit"/>
              </a:rPr>
            </a:br>
            <a:endParaRPr lang="es-MX" sz="1079" dirty="0">
              <a:effectLst/>
              <a:latin typeface="inherit"/>
            </a:endParaRPr>
          </a:p>
        </p:txBody>
      </p:sp>
      <p:sp>
        <p:nvSpPr>
          <p:cNvPr id="23" name="Rectángulo 22">
            <a:extLst>
              <a:ext uri="{FF2B5EF4-FFF2-40B4-BE49-F238E27FC236}">
                <a16:creationId xmlns:a16="http://schemas.microsoft.com/office/drawing/2014/main" id="{7876E4B4-9B7F-0244-B171-9E8F6372B34F}"/>
              </a:ext>
            </a:extLst>
          </p:cNvPr>
          <p:cNvSpPr/>
          <p:nvPr/>
        </p:nvSpPr>
        <p:spPr>
          <a:xfrm>
            <a:off x="1730165" y="6028362"/>
            <a:ext cx="1449556" cy="162750"/>
          </a:xfrm>
          <a:prstGeom prst="rect">
            <a:avLst/>
          </a:prstGeom>
        </p:spPr>
        <p:txBody>
          <a:bodyPr wrap="square">
            <a:spAutoFit/>
          </a:bodyPr>
          <a:lstStyle/>
          <a:p>
            <a:endParaRPr lang="es-MX" sz="705" dirty="0">
              <a:latin typeface="Times New Roman" panose="02020603050405020304" pitchFamily="18" charset="0"/>
              <a:cs typeface="Times New Roman" panose="02020603050405020304" pitchFamily="18" charset="0"/>
            </a:endParaRPr>
          </a:p>
        </p:txBody>
      </p:sp>
      <p:sp>
        <p:nvSpPr>
          <p:cNvPr id="24" name="Rectángulo 23">
            <a:extLst>
              <a:ext uri="{FF2B5EF4-FFF2-40B4-BE49-F238E27FC236}">
                <a16:creationId xmlns:a16="http://schemas.microsoft.com/office/drawing/2014/main" id="{A5A78FF9-635A-CD47-82E5-3FCD8DF7616F}"/>
              </a:ext>
            </a:extLst>
          </p:cNvPr>
          <p:cNvSpPr/>
          <p:nvPr/>
        </p:nvSpPr>
        <p:spPr>
          <a:xfrm>
            <a:off x="112839" y="7662647"/>
            <a:ext cx="1434158" cy="144667"/>
          </a:xfrm>
          <a:prstGeom prst="rect">
            <a:avLst/>
          </a:prstGeom>
        </p:spPr>
        <p:txBody>
          <a:bodyPr wrap="square">
            <a:spAutoFit/>
          </a:bodyPr>
          <a:lstStyle/>
          <a:p>
            <a:endParaRPr lang="es-MX" sz="588" dirty="0">
              <a:latin typeface="Times New Roman" panose="02020603050405020304" pitchFamily="18" charset="0"/>
              <a:cs typeface="Times New Roman" panose="02020603050405020304" pitchFamily="18" charset="0"/>
            </a:endParaRPr>
          </a:p>
        </p:txBody>
      </p:sp>
      <p:sp>
        <p:nvSpPr>
          <p:cNvPr id="27" name="Rectángulo 26">
            <a:extLst>
              <a:ext uri="{FF2B5EF4-FFF2-40B4-BE49-F238E27FC236}">
                <a16:creationId xmlns:a16="http://schemas.microsoft.com/office/drawing/2014/main" id="{9BB12065-289B-0B4F-9386-C1210B34B7DD}"/>
              </a:ext>
            </a:extLst>
          </p:cNvPr>
          <p:cNvSpPr/>
          <p:nvPr/>
        </p:nvSpPr>
        <p:spPr>
          <a:xfrm>
            <a:off x="3335283" y="5252991"/>
            <a:ext cx="2523137" cy="220354"/>
          </a:xfrm>
          <a:prstGeom prst="rect">
            <a:avLst/>
          </a:prstGeom>
        </p:spPr>
        <p:txBody>
          <a:bodyPr wrap="square">
            <a:spAutoFit/>
          </a:bodyPr>
          <a:lstStyle/>
          <a:p>
            <a:endParaRPr lang="es-MX" sz="1079" b="0" i="0" u="none" strike="noStrike" dirty="0">
              <a:solidFill>
                <a:srgbClr val="333333"/>
              </a:solidFill>
              <a:effectLst/>
              <a:latin typeface="---utopia-semibold"/>
            </a:endParaRPr>
          </a:p>
        </p:txBody>
      </p:sp>
      <p:sp>
        <p:nvSpPr>
          <p:cNvPr id="28" name="Rectángulo 27">
            <a:extLst>
              <a:ext uri="{FF2B5EF4-FFF2-40B4-BE49-F238E27FC236}">
                <a16:creationId xmlns:a16="http://schemas.microsoft.com/office/drawing/2014/main" id="{267F0E06-229F-C546-B8AF-93D0C47DEE30}"/>
              </a:ext>
            </a:extLst>
          </p:cNvPr>
          <p:cNvSpPr/>
          <p:nvPr/>
        </p:nvSpPr>
        <p:spPr>
          <a:xfrm>
            <a:off x="3531382" y="5213191"/>
            <a:ext cx="2128203" cy="153709"/>
          </a:xfrm>
          <a:prstGeom prst="rect">
            <a:avLst/>
          </a:prstGeom>
        </p:spPr>
        <p:txBody>
          <a:bodyPr wrap="square">
            <a:spAutoFit/>
          </a:bodyPr>
          <a:lstStyle/>
          <a:p>
            <a:endParaRPr lang="es-MX" sz="646" b="0" i="0" u="none" strike="noStrike" dirty="0">
              <a:solidFill>
                <a:srgbClr val="333333"/>
              </a:solidFill>
              <a:effectLst/>
              <a:latin typeface="+mj-lt"/>
            </a:endParaRPr>
          </a:p>
        </p:txBody>
      </p:sp>
      <p:sp>
        <p:nvSpPr>
          <p:cNvPr id="51" name="Rectángulo 50">
            <a:extLst>
              <a:ext uri="{FF2B5EF4-FFF2-40B4-BE49-F238E27FC236}">
                <a16:creationId xmlns:a16="http://schemas.microsoft.com/office/drawing/2014/main" id="{C9F95E28-0BCF-9648-9A52-94E7356EFD02}"/>
              </a:ext>
            </a:extLst>
          </p:cNvPr>
          <p:cNvSpPr/>
          <p:nvPr/>
        </p:nvSpPr>
        <p:spPr>
          <a:xfrm>
            <a:off x="333822" y="7498040"/>
            <a:ext cx="3601486" cy="2846933"/>
          </a:xfrm>
          <a:prstGeom prst="rect">
            <a:avLst/>
          </a:prstGeom>
        </p:spPr>
        <p:txBody>
          <a:bodyPr wrap="square" lIns="91440" tIns="45720" rIns="91440" bIns="45720" anchor="t">
            <a:spAutoFit/>
          </a:bodyPr>
          <a:lstStyle/>
          <a:p>
            <a:pPr algn="l"/>
            <a:r>
              <a:rPr lang="es-MX" sz="1200" b="1" dirty="0">
                <a:solidFill>
                  <a:srgbClr val="000000"/>
                </a:solidFill>
                <a:effectLst/>
              </a:rPr>
              <a:t>El T-MEC cumple cuatro años y China domina el debate sobre su rumbo</a:t>
            </a:r>
          </a:p>
          <a:p>
            <a:r>
              <a:rPr lang="es-MX" sz="1200" b="1" dirty="0">
                <a:solidFill>
                  <a:srgbClr val="333333"/>
                </a:solidFill>
                <a:effectLst/>
                <a:ea typeface="Times New Roman" panose="02020603050405020304" pitchFamily="18" charset="0"/>
              </a:rPr>
              <a:t>30/06/24</a:t>
            </a:r>
          </a:p>
          <a:p>
            <a:endParaRPr lang="es-MX" sz="1100" b="1" dirty="0">
              <a:solidFill>
                <a:srgbClr val="333333"/>
              </a:solidFill>
              <a:effectLst/>
              <a:ea typeface="Times New Roman" panose="02020603050405020304" pitchFamily="18" charset="0"/>
            </a:endParaRPr>
          </a:p>
          <a:p>
            <a:r>
              <a:rPr lang="es-MX" sz="1100" b="0" i="0" dirty="0">
                <a:solidFill>
                  <a:srgbClr val="000000"/>
                </a:solidFill>
                <a:effectLst/>
                <a:cs typeface="Futura" panose="020B0602020204020303" pitchFamily="34" charset="-79"/>
              </a:rPr>
              <a:t>El tratado se mantendrá porque se ha confirmado como una fortaleza de Estados Unidos para competir con la potencia asiática, pero podría volverse más restrictivo en cuanto a reglas de origen para fortalecer la integración regional, afirman expertos.</a:t>
            </a:r>
          </a:p>
          <a:p>
            <a:endParaRPr lang="es-MX" sz="1100" b="0" i="0" dirty="0">
              <a:solidFill>
                <a:srgbClr val="000000"/>
              </a:solidFill>
              <a:effectLst/>
              <a:cs typeface="Futura" panose="020B0602020204020303" pitchFamily="34" charset="-79"/>
            </a:endParaRPr>
          </a:p>
          <a:p>
            <a:r>
              <a:rPr lang="es-MX" sz="1100" b="0" i="0" dirty="0">
                <a:solidFill>
                  <a:srgbClr val="000000"/>
                </a:solidFill>
                <a:effectLst/>
                <a:cs typeface="Futura" panose="020B0602020204020303" pitchFamily="34" charset="-79"/>
              </a:rPr>
              <a:t>El artículo 34.7 del T-MEC establece que el acuerdo terminará 16 años después de su entrada en vigor, “a menos que cada parte confirme que desea continuar este Acuerdo por un nuevo período de 16 años”, de conformidad con los procedimientos del T-MEC.</a:t>
            </a:r>
            <a:endParaRPr lang="es-MX" sz="1100" b="1" dirty="0">
              <a:cs typeface="Calibri"/>
            </a:endParaRPr>
          </a:p>
          <a:p>
            <a:endParaRPr lang="es-MX" sz="1100" kern="100" dirty="0">
              <a:effectLst/>
              <a:ea typeface="Calibri" panose="020F0502020204030204" pitchFamily="34" charset="0"/>
              <a:cs typeface="Times New Roman" panose="02020603050405020304" pitchFamily="18" charset="0"/>
            </a:endParaRPr>
          </a:p>
        </p:txBody>
      </p:sp>
      <p:sp>
        <p:nvSpPr>
          <p:cNvPr id="53" name="Rectángulo 52">
            <a:extLst>
              <a:ext uri="{FF2B5EF4-FFF2-40B4-BE49-F238E27FC236}">
                <a16:creationId xmlns:a16="http://schemas.microsoft.com/office/drawing/2014/main" id="{2B26B15B-61EF-944C-89F5-E85046CD1D42}"/>
              </a:ext>
            </a:extLst>
          </p:cNvPr>
          <p:cNvSpPr/>
          <p:nvPr/>
        </p:nvSpPr>
        <p:spPr>
          <a:xfrm>
            <a:off x="4975202" y="4656223"/>
            <a:ext cx="657523" cy="191719"/>
          </a:xfrm>
          <a:prstGeom prst="rect">
            <a:avLst/>
          </a:prstGeom>
        </p:spPr>
        <p:txBody>
          <a:bodyPr wrap="square">
            <a:spAutoFit/>
          </a:bodyPr>
          <a:lstStyle/>
          <a:p>
            <a:r>
              <a:rPr lang="es-MX" sz="646" b="1" dirty="0"/>
              <a:t>Más info. </a:t>
            </a:r>
            <a:endParaRPr lang="es-MX" sz="646" dirty="0"/>
          </a:p>
        </p:txBody>
      </p:sp>
      <p:sp>
        <p:nvSpPr>
          <p:cNvPr id="43" name="Rectángulo 42">
            <a:extLst>
              <a:ext uri="{FF2B5EF4-FFF2-40B4-BE49-F238E27FC236}">
                <a16:creationId xmlns:a16="http://schemas.microsoft.com/office/drawing/2014/main" id="{DA829188-106A-6142-BC29-A86852A4AA06}"/>
              </a:ext>
            </a:extLst>
          </p:cNvPr>
          <p:cNvSpPr/>
          <p:nvPr/>
        </p:nvSpPr>
        <p:spPr>
          <a:xfrm>
            <a:off x="356923" y="5138298"/>
            <a:ext cx="3210320" cy="1615827"/>
          </a:xfrm>
          <a:prstGeom prst="rect">
            <a:avLst/>
          </a:prstGeom>
        </p:spPr>
        <p:txBody>
          <a:bodyPr wrap="square" lIns="91440" tIns="45720" rIns="91440" bIns="45720" anchor="t">
            <a:spAutoFit/>
          </a:bodyPr>
          <a:lstStyle/>
          <a:p>
            <a:pPr algn="l"/>
            <a:r>
              <a:rPr lang="es-MX" sz="1050" b="1" dirty="0">
                <a:solidFill>
                  <a:srgbClr val="000000"/>
                </a:solidFill>
                <a:effectLst/>
                <a:latin typeface="Tiempos Headline"/>
              </a:rPr>
              <a:t>México alcanza participación récord en el total de las exportaciones desde China</a:t>
            </a:r>
          </a:p>
          <a:p>
            <a:r>
              <a:rPr lang="es-ES" sz="1200" b="1" dirty="0">
                <a:effectLst/>
                <a:ea typeface="Times New Roman" panose="02020603050405020304" pitchFamily="18" charset="0"/>
              </a:rPr>
              <a:t>17/07/24</a:t>
            </a:r>
          </a:p>
          <a:p>
            <a:endParaRPr lang="es-ES" sz="1100" b="1" dirty="0">
              <a:effectLst/>
              <a:ea typeface="Times New Roman" panose="02020603050405020304" pitchFamily="18" charset="0"/>
            </a:endParaRPr>
          </a:p>
          <a:p>
            <a:r>
              <a:rPr lang="es-MX" sz="1100" b="0" i="0" dirty="0">
                <a:solidFill>
                  <a:srgbClr val="282828"/>
                </a:solidFill>
                <a:effectLst/>
                <a:highlight>
                  <a:srgbClr val="FFFFFF"/>
                </a:highlight>
              </a:rPr>
              <a:t>Desde su inauguración en diciembre pasado, el tren, parte del Corredor Interoceánico del Istmo de Tehuantepec (CIIT), se ha mantenido con una ocupación de entre 75 y 85 por ciento, que es para 600 personas.</a:t>
            </a:r>
            <a:endParaRPr lang="es-MX" sz="1100" kern="100" dirty="0">
              <a:effectLst/>
              <a:ea typeface="Calibri" panose="020F0502020204030204" pitchFamily="34" charset="0"/>
              <a:cs typeface="Times New Roman" panose="02020603050405020304" pitchFamily="18" charset="0"/>
            </a:endParaRPr>
          </a:p>
        </p:txBody>
      </p:sp>
      <p:sp>
        <p:nvSpPr>
          <p:cNvPr id="8" name="Rectángulo 7">
            <a:hlinkClick r:id="rId3"/>
            <a:extLst>
              <a:ext uri="{FF2B5EF4-FFF2-40B4-BE49-F238E27FC236}">
                <a16:creationId xmlns:a16="http://schemas.microsoft.com/office/drawing/2014/main" id="{BC6F95CA-6137-F744-8DCA-66E2990136C5}"/>
              </a:ext>
            </a:extLst>
          </p:cNvPr>
          <p:cNvSpPr/>
          <p:nvPr/>
        </p:nvSpPr>
        <p:spPr>
          <a:xfrm>
            <a:off x="2898476" y="10747047"/>
            <a:ext cx="430507" cy="191719"/>
          </a:xfrm>
          <a:prstGeom prst="rect">
            <a:avLst/>
          </a:prstGeom>
        </p:spPr>
        <p:txBody>
          <a:bodyPr wrap="square">
            <a:spAutoFit/>
          </a:bodyPr>
          <a:lstStyle/>
          <a:p>
            <a:r>
              <a:rPr lang="es-MX" sz="646" dirty="0">
                <a:hlinkClick r:id="rId4"/>
              </a:rPr>
              <a:t>Aqui</a:t>
            </a:r>
            <a:endParaRPr lang="es-MX" sz="646" dirty="0"/>
          </a:p>
        </p:txBody>
      </p:sp>
      <p:sp>
        <p:nvSpPr>
          <p:cNvPr id="21" name="CuadroTexto 20">
            <a:extLst>
              <a:ext uri="{FF2B5EF4-FFF2-40B4-BE49-F238E27FC236}">
                <a16:creationId xmlns:a16="http://schemas.microsoft.com/office/drawing/2014/main" id="{715E59FF-EDEA-E4A8-C3E5-861977260C79}"/>
              </a:ext>
            </a:extLst>
          </p:cNvPr>
          <p:cNvSpPr txBox="1"/>
          <p:nvPr/>
        </p:nvSpPr>
        <p:spPr>
          <a:xfrm>
            <a:off x="-76941" y="2013137"/>
            <a:ext cx="714873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400" b="1" dirty="0">
                <a:latin typeface="Verdana Pro"/>
                <a:cs typeface="Calibri"/>
              </a:rPr>
              <a:t>RESÚMEN MENSUAL DE NOTICIAS</a:t>
            </a:r>
          </a:p>
          <a:p>
            <a:pPr algn="ctr"/>
            <a:r>
              <a:rPr lang="es-ES" sz="2400" dirty="0">
                <a:latin typeface="Verdana Pro"/>
                <a:cs typeface="Calibri"/>
              </a:rPr>
              <a:t>JULIO 2024</a:t>
            </a:r>
          </a:p>
        </p:txBody>
      </p:sp>
      <p:sp>
        <p:nvSpPr>
          <p:cNvPr id="26" name="CuadroTexto 25">
            <a:extLst>
              <a:ext uri="{FF2B5EF4-FFF2-40B4-BE49-F238E27FC236}">
                <a16:creationId xmlns:a16="http://schemas.microsoft.com/office/drawing/2014/main" id="{722A8476-8F35-C759-7226-B81249D46287}"/>
              </a:ext>
            </a:extLst>
          </p:cNvPr>
          <p:cNvSpPr txBox="1"/>
          <p:nvPr/>
        </p:nvSpPr>
        <p:spPr>
          <a:xfrm>
            <a:off x="918322" y="1577963"/>
            <a:ext cx="2211735" cy="3362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ES"/>
          </a:p>
        </p:txBody>
      </p:sp>
      <p:sp>
        <p:nvSpPr>
          <p:cNvPr id="31" name="CuadroTexto 30">
            <a:extLst>
              <a:ext uri="{FF2B5EF4-FFF2-40B4-BE49-F238E27FC236}">
                <a16:creationId xmlns:a16="http://schemas.microsoft.com/office/drawing/2014/main" id="{9F125E59-F42C-A329-1245-5528D90C395F}"/>
              </a:ext>
            </a:extLst>
          </p:cNvPr>
          <p:cNvSpPr txBox="1"/>
          <p:nvPr/>
        </p:nvSpPr>
        <p:spPr>
          <a:xfrm>
            <a:off x="2379879" y="4927902"/>
            <a:ext cx="180974" cy="361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ES"/>
          </a:p>
        </p:txBody>
      </p:sp>
      <p:sp>
        <p:nvSpPr>
          <p:cNvPr id="33" name="Rectángulo 32">
            <a:extLst>
              <a:ext uri="{FF2B5EF4-FFF2-40B4-BE49-F238E27FC236}">
                <a16:creationId xmlns:a16="http://schemas.microsoft.com/office/drawing/2014/main" id="{EC2C0411-A1BC-CD4A-A8A6-E5D3F59F339D}"/>
              </a:ext>
            </a:extLst>
          </p:cNvPr>
          <p:cNvSpPr/>
          <p:nvPr/>
        </p:nvSpPr>
        <p:spPr>
          <a:xfrm>
            <a:off x="3616388" y="9557603"/>
            <a:ext cx="2086821" cy="220354"/>
          </a:xfrm>
          <a:prstGeom prst="rect">
            <a:avLst/>
          </a:prstGeom>
        </p:spPr>
        <p:txBody>
          <a:bodyPr wrap="square">
            <a:spAutoFit/>
          </a:bodyPr>
          <a:lstStyle/>
          <a:p>
            <a:endParaRPr lang="es-MX" sz="1079" dirty="0"/>
          </a:p>
        </p:txBody>
      </p:sp>
      <p:sp>
        <p:nvSpPr>
          <p:cNvPr id="34" name="Rectángulo 33">
            <a:extLst>
              <a:ext uri="{FF2B5EF4-FFF2-40B4-BE49-F238E27FC236}">
                <a16:creationId xmlns:a16="http://schemas.microsoft.com/office/drawing/2014/main" id="{B2F2BF15-5E0A-7435-1EBD-10FB29A2FD1C}"/>
              </a:ext>
            </a:extLst>
          </p:cNvPr>
          <p:cNvSpPr/>
          <p:nvPr/>
        </p:nvSpPr>
        <p:spPr>
          <a:xfrm>
            <a:off x="3768362" y="8321028"/>
            <a:ext cx="1580720" cy="162750"/>
          </a:xfrm>
          <a:prstGeom prst="rect">
            <a:avLst/>
          </a:prstGeom>
        </p:spPr>
        <p:txBody>
          <a:bodyPr wrap="square">
            <a:spAutoFit/>
          </a:bodyPr>
          <a:lstStyle/>
          <a:p>
            <a:pPr fontAlgn="base"/>
            <a:endParaRPr lang="es-MX" sz="705" b="1" dirty="0">
              <a:latin typeface="Times New Roman" panose="02020603050405020304" pitchFamily="18" charset="0"/>
              <a:cs typeface="Times New Roman" panose="02020603050405020304" pitchFamily="18" charset="0"/>
            </a:endParaRPr>
          </a:p>
        </p:txBody>
      </p:sp>
      <p:sp>
        <p:nvSpPr>
          <p:cNvPr id="35" name="Rectángulo 34">
            <a:extLst>
              <a:ext uri="{FF2B5EF4-FFF2-40B4-BE49-F238E27FC236}">
                <a16:creationId xmlns:a16="http://schemas.microsoft.com/office/drawing/2014/main" id="{341CB6CD-D4BA-F2C8-6AB4-AC4C60D29B95}"/>
              </a:ext>
            </a:extLst>
          </p:cNvPr>
          <p:cNvSpPr/>
          <p:nvPr/>
        </p:nvSpPr>
        <p:spPr>
          <a:xfrm>
            <a:off x="1981169" y="8227117"/>
            <a:ext cx="1353362" cy="424475"/>
          </a:xfrm>
          <a:prstGeom prst="rect">
            <a:avLst/>
          </a:prstGeom>
        </p:spPr>
        <p:txBody>
          <a:bodyPr wrap="square">
            <a:spAutoFit/>
          </a:bodyPr>
          <a:lstStyle/>
          <a:p>
            <a:pPr fontAlgn="base"/>
            <a:br>
              <a:rPr lang="es-MX" sz="1079" dirty="0">
                <a:latin typeface="inherit"/>
              </a:rPr>
            </a:br>
            <a:endParaRPr lang="es-MX" sz="1079" dirty="0">
              <a:effectLst/>
              <a:latin typeface="inherit"/>
            </a:endParaRPr>
          </a:p>
        </p:txBody>
      </p:sp>
      <p:sp>
        <p:nvSpPr>
          <p:cNvPr id="36" name="Rectángulo 35">
            <a:extLst>
              <a:ext uri="{FF2B5EF4-FFF2-40B4-BE49-F238E27FC236}">
                <a16:creationId xmlns:a16="http://schemas.microsoft.com/office/drawing/2014/main" id="{DC9E4DE5-7B90-1089-7517-3952B3FD0331}"/>
              </a:ext>
            </a:extLst>
          </p:cNvPr>
          <p:cNvSpPr/>
          <p:nvPr/>
        </p:nvSpPr>
        <p:spPr>
          <a:xfrm>
            <a:off x="1807529" y="9470826"/>
            <a:ext cx="1449556" cy="162750"/>
          </a:xfrm>
          <a:prstGeom prst="rect">
            <a:avLst/>
          </a:prstGeom>
        </p:spPr>
        <p:txBody>
          <a:bodyPr wrap="square">
            <a:spAutoFit/>
          </a:bodyPr>
          <a:lstStyle/>
          <a:p>
            <a:endParaRPr lang="es-MX" sz="705" dirty="0">
              <a:latin typeface="Times New Roman" panose="02020603050405020304" pitchFamily="18" charset="0"/>
              <a:cs typeface="Times New Roman" panose="02020603050405020304" pitchFamily="18" charset="0"/>
            </a:endParaRPr>
          </a:p>
        </p:txBody>
      </p:sp>
      <p:sp>
        <p:nvSpPr>
          <p:cNvPr id="37" name="Rectángulo 36">
            <a:extLst>
              <a:ext uri="{FF2B5EF4-FFF2-40B4-BE49-F238E27FC236}">
                <a16:creationId xmlns:a16="http://schemas.microsoft.com/office/drawing/2014/main" id="{1F81ADD2-E33A-1D25-94BE-AF16793E904C}"/>
              </a:ext>
            </a:extLst>
          </p:cNvPr>
          <p:cNvSpPr/>
          <p:nvPr/>
        </p:nvSpPr>
        <p:spPr>
          <a:xfrm>
            <a:off x="189864" y="11105111"/>
            <a:ext cx="1434158" cy="144667"/>
          </a:xfrm>
          <a:prstGeom prst="rect">
            <a:avLst/>
          </a:prstGeom>
        </p:spPr>
        <p:txBody>
          <a:bodyPr wrap="square">
            <a:spAutoFit/>
          </a:bodyPr>
          <a:lstStyle/>
          <a:p>
            <a:endParaRPr lang="es-MX" sz="588" dirty="0">
              <a:latin typeface="Times New Roman" panose="02020603050405020304" pitchFamily="18" charset="0"/>
              <a:cs typeface="Times New Roman" panose="02020603050405020304" pitchFamily="18" charset="0"/>
            </a:endParaRPr>
          </a:p>
        </p:txBody>
      </p:sp>
      <p:sp>
        <p:nvSpPr>
          <p:cNvPr id="38" name="Rectángulo 37">
            <a:extLst>
              <a:ext uri="{FF2B5EF4-FFF2-40B4-BE49-F238E27FC236}">
                <a16:creationId xmlns:a16="http://schemas.microsoft.com/office/drawing/2014/main" id="{C18D3FFE-1053-CBD5-6AA1-BFC6CDA81FAB}"/>
              </a:ext>
            </a:extLst>
          </p:cNvPr>
          <p:cNvSpPr/>
          <p:nvPr/>
        </p:nvSpPr>
        <p:spPr>
          <a:xfrm>
            <a:off x="3412983" y="8695455"/>
            <a:ext cx="2523137" cy="220354"/>
          </a:xfrm>
          <a:prstGeom prst="rect">
            <a:avLst/>
          </a:prstGeom>
        </p:spPr>
        <p:txBody>
          <a:bodyPr wrap="square">
            <a:spAutoFit/>
          </a:bodyPr>
          <a:lstStyle/>
          <a:p>
            <a:endParaRPr lang="es-MX" sz="1079" b="0" i="0" u="none" strike="noStrike" dirty="0">
              <a:solidFill>
                <a:srgbClr val="333333"/>
              </a:solidFill>
              <a:effectLst/>
              <a:latin typeface="---utopia-semibold"/>
            </a:endParaRPr>
          </a:p>
        </p:txBody>
      </p:sp>
      <p:sp>
        <p:nvSpPr>
          <p:cNvPr id="40" name="Rectángulo 39">
            <a:extLst>
              <a:ext uri="{FF2B5EF4-FFF2-40B4-BE49-F238E27FC236}">
                <a16:creationId xmlns:a16="http://schemas.microsoft.com/office/drawing/2014/main" id="{74C70A87-17FB-72B8-BB3B-CBD99E83A02D}"/>
              </a:ext>
            </a:extLst>
          </p:cNvPr>
          <p:cNvSpPr/>
          <p:nvPr/>
        </p:nvSpPr>
        <p:spPr>
          <a:xfrm>
            <a:off x="3609124" y="8655655"/>
            <a:ext cx="2128203" cy="153709"/>
          </a:xfrm>
          <a:prstGeom prst="rect">
            <a:avLst/>
          </a:prstGeom>
        </p:spPr>
        <p:txBody>
          <a:bodyPr wrap="square">
            <a:spAutoFit/>
          </a:bodyPr>
          <a:lstStyle/>
          <a:p>
            <a:endParaRPr lang="es-MX" sz="646" b="0" i="0" u="none" strike="noStrike" dirty="0">
              <a:solidFill>
                <a:srgbClr val="333333"/>
              </a:solidFill>
              <a:effectLst/>
              <a:latin typeface="+mj-lt"/>
            </a:endParaRPr>
          </a:p>
        </p:txBody>
      </p:sp>
      <p:sp>
        <p:nvSpPr>
          <p:cNvPr id="10" name="Rectangle 4">
            <a:extLst>
              <a:ext uri="{FF2B5EF4-FFF2-40B4-BE49-F238E27FC236}">
                <a16:creationId xmlns:a16="http://schemas.microsoft.com/office/drawing/2014/main" id="{2A62161B-3D1A-664D-B9D4-89744DF8796D}"/>
              </a:ext>
            </a:extLst>
          </p:cNvPr>
          <p:cNvSpPr>
            <a:spLocks noChangeArrowheads="1"/>
          </p:cNvSpPr>
          <p:nvPr/>
        </p:nvSpPr>
        <p:spPr bwMode="auto">
          <a:xfrm>
            <a:off x="4379867" y="2817846"/>
            <a:ext cx="37188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42" name="Rectángulo 41">
            <a:extLst>
              <a:ext uri="{FF2B5EF4-FFF2-40B4-BE49-F238E27FC236}">
                <a16:creationId xmlns:a16="http://schemas.microsoft.com/office/drawing/2014/main" id="{B7FADBC7-C0BF-0247-A7F2-7BD379C4FDE2}"/>
              </a:ext>
            </a:extLst>
          </p:cNvPr>
          <p:cNvSpPr/>
          <p:nvPr/>
        </p:nvSpPr>
        <p:spPr>
          <a:xfrm>
            <a:off x="3257085" y="6946375"/>
            <a:ext cx="410025" cy="191719"/>
          </a:xfrm>
          <a:prstGeom prst="rect">
            <a:avLst/>
          </a:prstGeom>
        </p:spPr>
        <p:txBody>
          <a:bodyPr wrap="square">
            <a:spAutoFit/>
          </a:bodyPr>
          <a:lstStyle/>
          <a:p>
            <a:r>
              <a:rPr lang="es-MX" sz="646" dirty="0">
                <a:hlinkClick r:id="rId5"/>
              </a:rPr>
              <a:t>Aqui</a:t>
            </a:r>
            <a:endParaRPr lang="es-MX" sz="646" dirty="0"/>
          </a:p>
        </p:txBody>
      </p:sp>
      <p:sp>
        <p:nvSpPr>
          <p:cNvPr id="45" name="CuadroTexto 44">
            <a:extLst>
              <a:ext uri="{FF2B5EF4-FFF2-40B4-BE49-F238E27FC236}">
                <a16:creationId xmlns:a16="http://schemas.microsoft.com/office/drawing/2014/main" id="{C989B137-009B-1047-A1A6-019625E60365}"/>
              </a:ext>
            </a:extLst>
          </p:cNvPr>
          <p:cNvSpPr txBox="1"/>
          <p:nvPr/>
        </p:nvSpPr>
        <p:spPr>
          <a:xfrm>
            <a:off x="48869" y="11121978"/>
            <a:ext cx="7160749" cy="707886"/>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000" b="1" dirty="0">
                <a:solidFill>
                  <a:srgbClr val="000736"/>
                </a:solidFill>
              </a:rPr>
              <a:t>¿Quieres conocer las empresas certificadas a nivel global?</a:t>
            </a:r>
            <a:endParaRPr lang="es-ES" dirty="0"/>
          </a:p>
          <a:p>
            <a:pPr algn="ctr"/>
            <a:r>
              <a:rPr lang="es-ES" sz="2000" dirty="0">
                <a:ea typeface="+mn-lt"/>
                <a:cs typeface="+mn-lt"/>
              </a:rPr>
              <a:t>https://</a:t>
            </a:r>
            <a:r>
              <a:rPr lang="es-ES" sz="2000" dirty="0">
                <a:ea typeface="+mn-lt"/>
                <a:cs typeface="+mn-lt"/>
                <a:hlinkClick r:id="rId6"/>
              </a:rPr>
              <a:t>wbasco</a:t>
            </a:r>
            <a:r>
              <a:rPr lang="es-ES" sz="2000" dirty="0">
                <a:ea typeface="+mn-lt"/>
                <a:cs typeface="+mn-lt"/>
                <a:hlinkClick r:id="rId7"/>
              </a:rPr>
              <a:t>.org</a:t>
            </a:r>
            <a:r>
              <a:rPr lang="es-ES" sz="2000" dirty="0">
                <a:ea typeface="+mn-lt"/>
                <a:cs typeface="+mn-lt"/>
              </a:rPr>
              <a:t>./es/</a:t>
            </a:r>
            <a:r>
              <a:rPr lang="es-ES" sz="2000" dirty="0" err="1">
                <a:ea typeface="+mn-lt"/>
                <a:cs typeface="+mn-lt"/>
              </a:rPr>
              <a:t>basc</a:t>
            </a:r>
            <a:r>
              <a:rPr lang="es-ES" sz="2000" dirty="0">
                <a:ea typeface="+mn-lt"/>
                <a:cs typeface="+mn-lt"/>
              </a:rPr>
              <a:t>-en-el-mundo/red-global</a:t>
            </a:r>
            <a:endParaRPr lang="es-ES" dirty="0">
              <a:cs typeface="Calibri" panose="020F0502020204030204"/>
            </a:endParaRPr>
          </a:p>
        </p:txBody>
      </p:sp>
      <p:sp>
        <p:nvSpPr>
          <p:cNvPr id="14" name="CuadroTexto 13">
            <a:extLst>
              <a:ext uri="{FF2B5EF4-FFF2-40B4-BE49-F238E27FC236}">
                <a16:creationId xmlns:a16="http://schemas.microsoft.com/office/drawing/2014/main" id="{5BE3C789-AB4B-8BB7-B50E-E53BB3442636}"/>
              </a:ext>
            </a:extLst>
          </p:cNvPr>
          <p:cNvSpPr txBox="1"/>
          <p:nvPr/>
        </p:nvSpPr>
        <p:spPr>
          <a:xfrm>
            <a:off x="550483" y="17261410"/>
            <a:ext cx="1341975" cy="307777"/>
          </a:xfrm>
          <a:prstGeom prst="rect">
            <a:avLst/>
          </a:prstGeom>
          <a:noFill/>
        </p:spPr>
        <p:txBody>
          <a:bodyPr wrap="square">
            <a:spAutoFit/>
          </a:bodyPr>
          <a:lstStyle/>
          <a:p>
            <a:endParaRPr lang="es-MX" sz="1400" dirty="0">
              <a:effectLst/>
              <a:latin typeface="Times New Roman" panose="02020603050405020304" pitchFamily="18" charset="0"/>
              <a:ea typeface="Times New Roman" panose="02020603050405020304" pitchFamily="18" charset="0"/>
            </a:endParaRPr>
          </a:p>
        </p:txBody>
      </p:sp>
      <p:sp>
        <p:nvSpPr>
          <p:cNvPr id="15" name="Rectangle 4">
            <a:extLst>
              <a:ext uri="{FF2B5EF4-FFF2-40B4-BE49-F238E27FC236}">
                <a16:creationId xmlns:a16="http://schemas.microsoft.com/office/drawing/2014/main" id="{9E423257-5027-33D7-35F2-A78FDFA2A443}"/>
              </a:ext>
            </a:extLst>
          </p:cNvPr>
          <p:cNvSpPr>
            <a:spLocks noChangeArrowheads="1"/>
          </p:cNvSpPr>
          <p:nvPr/>
        </p:nvSpPr>
        <p:spPr bwMode="auto">
          <a:xfrm>
            <a:off x="119584" y="4891754"/>
            <a:ext cx="412976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17" name="Rectangle 6">
            <a:extLst>
              <a:ext uri="{FF2B5EF4-FFF2-40B4-BE49-F238E27FC236}">
                <a16:creationId xmlns:a16="http://schemas.microsoft.com/office/drawing/2014/main" id="{D8C21E63-78F1-1AD4-7343-BB9260FA8816}"/>
              </a:ext>
            </a:extLst>
          </p:cNvPr>
          <p:cNvSpPr>
            <a:spLocks noChangeArrowheads="1"/>
          </p:cNvSpPr>
          <p:nvPr/>
        </p:nvSpPr>
        <p:spPr bwMode="auto">
          <a:xfrm>
            <a:off x="4644565" y="6867972"/>
            <a:ext cx="437499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18" name="Rectangle 8">
            <a:extLst>
              <a:ext uri="{FF2B5EF4-FFF2-40B4-BE49-F238E27FC236}">
                <a16:creationId xmlns:a16="http://schemas.microsoft.com/office/drawing/2014/main" id="{3D6A5CB2-2CDF-8F94-D6BA-D7A99353522C}"/>
              </a:ext>
            </a:extLst>
          </p:cNvPr>
          <p:cNvSpPr>
            <a:spLocks noChangeArrowheads="1"/>
          </p:cNvSpPr>
          <p:nvPr/>
        </p:nvSpPr>
        <p:spPr bwMode="auto">
          <a:xfrm>
            <a:off x="174908" y="7554850"/>
            <a:ext cx="410689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20" name="Rectangle 10">
            <a:extLst>
              <a:ext uri="{FF2B5EF4-FFF2-40B4-BE49-F238E27FC236}">
                <a16:creationId xmlns:a16="http://schemas.microsoft.com/office/drawing/2014/main" id="{BA919C2D-A710-5C22-1875-894C4CFA4161}"/>
              </a:ext>
            </a:extLst>
          </p:cNvPr>
          <p:cNvSpPr>
            <a:spLocks noChangeArrowheads="1"/>
          </p:cNvSpPr>
          <p:nvPr/>
        </p:nvSpPr>
        <p:spPr bwMode="auto">
          <a:xfrm>
            <a:off x="2750851" y="3464732"/>
            <a:ext cx="412539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16" name="Rectangle 8">
            <a:extLst>
              <a:ext uri="{FF2B5EF4-FFF2-40B4-BE49-F238E27FC236}">
                <a16:creationId xmlns:a16="http://schemas.microsoft.com/office/drawing/2014/main" id="{10DB0CA9-0AFE-277F-F65C-E50ECA1D9861}"/>
              </a:ext>
            </a:extLst>
          </p:cNvPr>
          <p:cNvSpPr>
            <a:spLocks noChangeArrowheads="1"/>
          </p:cNvSpPr>
          <p:nvPr/>
        </p:nvSpPr>
        <p:spPr bwMode="auto">
          <a:xfrm>
            <a:off x="4026055" y="6402383"/>
            <a:ext cx="37384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32" name="Rectangle 12">
            <a:extLst>
              <a:ext uri="{FF2B5EF4-FFF2-40B4-BE49-F238E27FC236}">
                <a16:creationId xmlns:a16="http://schemas.microsoft.com/office/drawing/2014/main" id="{80CA2B6A-4FB8-D851-21F3-D38433CBAB72}"/>
              </a:ext>
            </a:extLst>
          </p:cNvPr>
          <p:cNvSpPr>
            <a:spLocks noChangeArrowheads="1"/>
          </p:cNvSpPr>
          <p:nvPr/>
        </p:nvSpPr>
        <p:spPr bwMode="auto">
          <a:xfrm>
            <a:off x="3891615" y="3204342"/>
            <a:ext cx="373434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46" name="Rectangle 14">
            <a:extLst>
              <a:ext uri="{FF2B5EF4-FFF2-40B4-BE49-F238E27FC236}">
                <a16:creationId xmlns:a16="http://schemas.microsoft.com/office/drawing/2014/main" id="{F3C718F6-2072-207A-A547-D9F2E28F25A1}"/>
              </a:ext>
            </a:extLst>
          </p:cNvPr>
          <p:cNvSpPr>
            <a:spLocks noChangeArrowheads="1"/>
          </p:cNvSpPr>
          <p:nvPr/>
        </p:nvSpPr>
        <p:spPr bwMode="auto">
          <a:xfrm>
            <a:off x="242917" y="5909215"/>
            <a:ext cx="373434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9" name="Rectangle 6">
            <a:extLst>
              <a:ext uri="{FF2B5EF4-FFF2-40B4-BE49-F238E27FC236}">
                <a16:creationId xmlns:a16="http://schemas.microsoft.com/office/drawing/2014/main" id="{B80817DD-9D04-2509-77F8-FAB33470E495}"/>
              </a:ext>
            </a:extLst>
          </p:cNvPr>
          <p:cNvSpPr>
            <a:spLocks noChangeArrowheads="1"/>
          </p:cNvSpPr>
          <p:nvPr/>
        </p:nvSpPr>
        <p:spPr bwMode="auto">
          <a:xfrm>
            <a:off x="4017441" y="3163378"/>
            <a:ext cx="360184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11" name="Rectangle 8">
            <a:extLst>
              <a:ext uri="{FF2B5EF4-FFF2-40B4-BE49-F238E27FC236}">
                <a16:creationId xmlns:a16="http://schemas.microsoft.com/office/drawing/2014/main" id="{D4C052E3-AE07-4A60-28C7-4D44F4723E1F}"/>
              </a:ext>
            </a:extLst>
          </p:cNvPr>
          <p:cNvSpPr>
            <a:spLocks noChangeArrowheads="1"/>
          </p:cNvSpPr>
          <p:nvPr/>
        </p:nvSpPr>
        <p:spPr bwMode="auto">
          <a:xfrm>
            <a:off x="340318" y="3684986"/>
            <a:ext cx="391218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13" name="Rectangle 10">
            <a:extLst>
              <a:ext uri="{FF2B5EF4-FFF2-40B4-BE49-F238E27FC236}">
                <a16:creationId xmlns:a16="http://schemas.microsoft.com/office/drawing/2014/main" id="{CDC20E58-2946-1B5A-24F4-D2877813B89A}"/>
              </a:ext>
            </a:extLst>
          </p:cNvPr>
          <p:cNvSpPr>
            <a:spLocks noChangeArrowheads="1"/>
          </p:cNvSpPr>
          <p:nvPr/>
        </p:nvSpPr>
        <p:spPr bwMode="auto">
          <a:xfrm>
            <a:off x="4007481" y="7325713"/>
            <a:ext cx="376293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47" name="Rectángulo 46">
            <a:extLst>
              <a:ext uri="{FF2B5EF4-FFF2-40B4-BE49-F238E27FC236}">
                <a16:creationId xmlns:a16="http://schemas.microsoft.com/office/drawing/2014/main" id="{65773DC8-74DD-24C8-E134-E7A5A8C50F94}"/>
              </a:ext>
            </a:extLst>
          </p:cNvPr>
          <p:cNvSpPr/>
          <p:nvPr/>
        </p:nvSpPr>
        <p:spPr>
          <a:xfrm>
            <a:off x="248255" y="3004637"/>
            <a:ext cx="6637977" cy="1502976"/>
          </a:xfrm>
          <a:prstGeom prst="rect">
            <a:avLst/>
          </a:prstGeom>
        </p:spPr>
        <p:txBody>
          <a:bodyPr wrap="square" lIns="91440" tIns="45720" rIns="91440" bIns="45720" anchor="t">
            <a:spAutoFit/>
          </a:bodyPr>
          <a:lstStyle/>
          <a:p>
            <a:pPr algn="l"/>
            <a:r>
              <a:rPr lang="es-MX" sz="1200" b="1" i="0" dirty="0">
                <a:solidFill>
                  <a:srgbClr val="111111"/>
                </a:solidFill>
                <a:effectLst/>
                <a:highlight>
                  <a:srgbClr val="FFFFFF"/>
                </a:highlight>
              </a:rPr>
              <a:t>Sheinbaum reivindica la llegada de una mujer a la Presidencia: “La transformación es feminista”</a:t>
            </a:r>
          </a:p>
          <a:p>
            <a:pPr>
              <a:spcBef>
                <a:spcPts val="200"/>
              </a:spcBef>
            </a:pPr>
            <a:r>
              <a:rPr lang="es-ES" sz="1200" b="1" dirty="0">
                <a:ea typeface="Times New Roman" panose="02020603050405020304" pitchFamily="18" charset="0"/>
              </a:rPr>
              <a:t>25</a:t>
            </a:r>
            <a:r>
              <a:rPr lang="es-ES" sz="1200" b="1" dirty="0">
                <a:effectLst/>
                <a:ea typeface="Times New Roman" panose="02020603050405020304" pitchFamily="18" charset="0"/>
              </a:rPr>
              <a:t>/06/24</a:t>
            </a:r>
            <a:endParaRPr lang="es-MX" sz="1200" dirty="0">
              <a:ea typeface="Times New Roman" panose="02020603050405020304" pitchFamily="18" charset="0"/>
            </a:endParaRPr>
          </a:p>
          <a:p>
            <a:endParaRPr lang="es-MX" sz="1100" b="0" i="0" u="none" strike="noStrike" dirty="0">
              <a:solidFill>
                <a:srgbClr val="404041"/>
              </a:solidFill>
              <a:effectLst/>
            </a:endParaRPr>
          </a:p>
          <a:p>
            <a:pPr algn="l"/>
            <a:r>
              <a:rPr lang="es-MX" sz="1100" b="0" i="0" dirty="0">
                <a:solidFill>
                  <a:srgbClr val="111111"/>
                </a:solidFill>
                <a:effectLst/>
                <a:highlight>
                  <a:srgbClr val="FFFFFF"/>
                </a:highlight>
              </a:rPr>
              <a:t>La jornada electoral del pasado 2 de junio dio como resultado la elección de la primera mujer presidenta y el mayor número de gobernadoras en la historia nacional.</a:t>
            </a:r>
          </a:p>
          <a:p>
            <a:pPr algn="l"/>
            <a:endParaRPr lang="es-MX" sz="1100" b="0" i="0" dirty="0">
              <a:solidFill>
                <a:srgbClr val="111111"/>
              </a:solidFill>
              <a:effectLst/>
              <a:highlight>
                <a:srgbClr val="FFFFFF"/>
              </a:highlight>
            </a:endParaRPr>
          </a:p>
          <a:p>
            <a:pPr algn="l"/>
            <a:r>
              <a:rPr lang="es-MX" sz="1100" b="0" i="0" dirty="0">
                <a:solidFill>
                  <a:srgbClr val="191919"/>
                </a:solidFill>
                <a:effectLst/>
                <a:highlight>
                  <a:srgbClr val="FFFFFF"/>
                </a:highlight>
              </a:rPr>
              <a:t>“A todas las mujeres anónimas que dieron su vida y nos abrieron camino. Nos tocará en los próximos seis años seguir reivindicando a las mujeres de nuestra historia”.</a:t>
            </a:r>
            <a:endParaRPr lang="es-MX" sz="1100" b="0" i="0" dirty="0">
              <a:solidFill>
                <a:srgbClr val="111111"/>
              </a:solidFill>
              <a:effectLst/>
              <a:highlight>
                <a:srgbClr val="FFFFFF"/>
              </a:highlight>
            </a:endParaRPr>
          </a:p>
        </p:txBody>
      </p:sp>
      <p:sp>
        <p:nvSpPr>
          <p:cNvPr id="12" name="Rectángulo 11">
            <a:extLst>
              <a:ext uri="{FF2B5EF4-FFF2-40B4-BE49-F238E27FC236}">
                <a16:creationId xmlns:a16="http://schemas.microsoft.com/office/drawing/2014/main" id="{6A5E97FE-E762-09C3-E5EB-33A4F29D4517}"/>
              </a:ext>
            </a:extLst>
          </p:cNvPr>
          <p:cNvSpPr/>
          <p:nvPr/>
        </p:nvSpPr>
        <p:spPr>
          <a:xfrm>
            <a:off x="2319435" y="10776511"/>
            <a:ext cx="657523" cy="191719"/>
          </a:xfrm>
          <a:prstGeom prst="rect">
            <a:avLst/>
          </a:prstGeom>
        </p:spPr>
        <p:txBody>
          <a:bodyPr wrap="square">
            <a:spAutoFit/>
          </a:bodyPr>
          <a:lstStyle/>
          <a:p>
            <a:r>
              <a:rPr lang="es-MX" sz="646" b="1" dirty="0"/>
              <a:t>Más info. </a:t>
            </a:r>
            <a:endParaRPr lang="es-MX" sz="646" dirty="0"/>
          </a:p>
        </p:txBody>
      </p:sp>
      <p:sp>
        <p:nvSpPr>
          <p:cNvPr id="19" name="Rectángulo 18">
            <a:extLst>
              <a:ext uri="{FF2B5EF4-FFF2-40B4-BE49-F238E27FC236}">
                <a16:creationId xmlns:a16="http://schemas.microsoft.com/office/drawing/2014/main" id="{18420AC4-65D4-85C9-AFFC-91DA5F1B6F74}"/>
              </a:ext>
            </a:extLst>
          </p:cNvPr>
          <p:cNvSpPr/>
          <p:nvPr/>
        </p:nvSpPr>
        <p:spPr>
          <a:xfrm>
            <a:off x="2774419" y="6931382"/>
            <a:ext cx="657523" cy="191719"/>
          </a:xfrm>
          <a:prstGeom prst="rect">
            <a:avLst/>
          </a:prstGeom>
        </p:spPr>
        <p:txBody>
          <a:bodyPr wrap="square">
            <a:spAutoFit/>
          </a:bodyPr>
          <a:lstStyle/>
          <a:p>
            <a:r>
              <a:rPr lang="es-MX" sz="646" b="1" dirty="0"/>
              <a:t>Más info. </a:t>
            </a:r>
            <a:endParaRPr lang="es-MX" sz="646" dirty="0"/>
          </a:p>
        </p:txBody>
      </p:sp>
      <p:sp>
        <p:nvSpPr>
          <p:cNvPr id="25" name="Rectángulo 24">
            <a:extLst>
              <a:ext uri="{FF2B5EF4-FFF2-40B4-BE49-F238E27FC236}">
                <a16:creationId xmlns:a16="http://schemas.microsoft.com/office/drawing/2014/main" id="{BCCC6057-31E3-589C-2C7B-C4F077DB67FB}"/>
              </a:ext>
            </a:extLst>
          </p:cNvPr>
          <p:cNvSpPr/>
          <p:nvPr/>
        </p:nvSpPr>
        <p:spPr>
          <a:xfrm>
            <a:off x="5394494" y="4648285"/>
            <a:ext cx="410025" cy="191719"/>
          </a:xfrm>
          <a:prstGeom prst="rect">
            <a:avLst/>
          </a:prstGeom>
        </p:spPr>
        <p:txBody>
          <a:bodyPr wrap="square">
            <a:spAutoFit/>
          </a:bodyPr>
          <a:lstStyle/>
          <a:p>
            <a:r>
              <a:rPr lang="es-MX" sz="646" dirty="0">
                <a:hlinkClick r:id="rId8"/>
              </a:rPr>
              <a:t>Aqui</a:t>
            </a:r>
            <a:endParaRPr lang="es-MX" sz="646" dirty="0"/>
          </a:p>
        </p:txBody>
      </p:sp>
      <p:sp>
        <p:nvSpPr>
          <p:cNvPr id="30" name="Rectángulo 29">
            <a:extLst>
              <a:ext uri="{FF2B5EF4-FFF2-40B4-BE49-F238E27FC236}">
                <a16:creationId xmlns:a16="http://schemas.microsoft.com/office/drawing/2014/main" id="{F41BD218-511F-AE17-327E-3112083D17BC}"/>
              </a:ext>
            </a:extLst>
          </p:cNvPr>
          <p:cNvSpPr/>
          <p:nvPr/>
        </p:nvSpPr>
        <p:spPr>
          <a:xfrm>
            <a:off x="4299223" y="8135853"/>
            <a:ext cx="2466185" cy="1846659"/>
          </a:xfrm>
          <a:prstGeom prst="rect">
            <a:avLst/>
          </a:prstGeom>
        </p:spPr>
        <p:txBody>
          <a:bodyPr wrap="square" lIns="91440" tIns="45720" rIns="91440" bIns="45720" anchor="t">
            <a:spAutoFit/>
          </a:bodyPr>
          <a:lstStyle/>
          <a:p>
            <a:pPr algn="l"/>
            <a:r>
              <a:rPr lang="es-MX" sz="1200" b="1" i="0" dirty="0">
                <a:solidFill>
                  <a:srgbClr val="000000"/>
                </a:solidFill>
                <a:effectLst/>
              </a:rPr>
              <a:t>Asegura Semar más de media tonelada de cocaína en el puerto de Lázaro Cárdenas, Michoacán</a:t>
            </a:r>
          </a:p>
          <a:p>
            <a:pPr algn="l" fontAlgn="base"/>
            <a:r>
              <a:rPr lang="es-ES" sz="1200" b="1" dirty="0">
                <a:ea typeface="Times New Roman" panose="02020603050405020304" pitchFamily="18" charset="0"/>
              </a:rPr>
              <a:t>22</a:t>
            </a:r>
            <a:r>
              <a:rPr lang="es-ES" sz="1200" b="1" dirty="0">
                <a:effectLst/>
                <a:ea typeface="Times New Roman" panose="02020603050405020304" pitchFamily="18" charset="0"/>
              </a:rPr>
              <a:t>/06/24</a:t>
            </a:r>
          </a:p>
          <a:p>
            <a:endParaRPr lang="es-ES" sz="1100" b="1" dirty="0">
              <a:effectLst/>
              <a:ea typeface="Times New Roman" panose="02020603050405020304" pitchFamily="18" charset="0"/>
            </a:endParaRPr>
          </a:p>
          <a:p>
            <a:pPr algn="l"/>
            <a:r>
              <a:rPr lang="es-MX" sz="1100" i="0" dirty="0">
                <a:solidFill>
                  <a:srgbClr val="000000"/>
                </a:solidFill>
                <a:effectLst/>
              </a:rPr>
              <a:t>La droga se encontraba oculta en un contenedor misma que fue localizada durante una inspección por personal de la Unidad Naval de Protección Portuaria y binomios caninos de la Marina.</a:t>
            </a:r>
          </a:p>
        </p:txBody>
      </p:sp>
      <p:sp>
        <p:nvSpPr>
          <p:cNvPr id="44" name="Rectángulo 43">
            <a:extLst>
              <a:ext uri="{FF2B5EF4-FFF2-40B4-BE49-F238E27FC236}">
                <a16:creationId xmlns:a16="http://schemas.microsoft.com/office/drawing/2014/main" id="{A022E0CC-7ABB-F6EB-37F3-640D5FB9530E}"/>
              </a:ext>
            </a:extLst>
          </p:cNvPr>
          <p:cNvSpPr/>
          <p:nvPr/>
        </p:nvSpPr>
        <p:spPr>
          <a:xfrm>
            <a:off x="5489602" y="10740521"/>
            <a:ext cx="657523" cy="191719"/>
          </a:xfrm>
          <a:prstGeom prst="rect">
            <a:avLst/>
          </a:prstGeom>
        </p:spPr>
        <p:txBody>
          <a:bodyPr wrap="square">
            <a:spAutoFit/>
          </a:bodyPr>
          <a:lstStyle/>
          <a:p>
            <a:r>
              <a:rPr lang="es-MX" sz="646" b="1" dirty="0"/>
              <a:t>Más info. </a:t>
            </a:r>
            <a:endParaRPr lang="es-MX" sz="646" dirty="0"/>
          </a:p>
        </p:txBody>
      </p:sp>
      <p:sp>
        <p:nvSpPr>
          <p:cNvPr id="48" name="Rectángulo 47">
            <a:extLst>
              <a:ext uri="{FF2B5EF4-FFF2-40B4-BE49-F238E27FC236}">
                <a16:creationId xmlns:a16="http://schemas.microsoft.com/office/drawing/2014/main" id="{E0CFCF89-A3DA-076B-766E-05AE16CE93C8}"/>
              </a:ext>
            </a:extLst>
          </p:cNvPr>
          <p:cNvSpPr/>
          <p:nvPr/>
        </p:nvSpPr>
        <p:spPr>
          <a:xfrm>
            <a:off x="5904647" y="10716514"/>
            <a:ext cx="410025" cy="191719"/>
          </a:xfrm>
          <a:prstGeom prst="rect">
            <a:avLst/>
          </a:prstGeom>
        </p:spPr>
        <p:txBody>
          <a:bodyPr wrap="square">
            <a:spAutoFit/>
          </a:bodyPr>
          <a:lstStyle/>
          <a:p>
            <a:r>
              <a:rPr lang="es-MX" sz="646" dirty="0">
                <a:hlinkClick r:id="rId9"/>
              </a:rPr>
              <a:t>Aqui</a:t>
            </a:r>
            <a:endParaRPr lang="es-MX" sz="646" dirty="0"/>
          </a:p>
        </p:txBody>
      </p:sp>
      <p:pic>
        <p:nvPicPr>
          <p:cNvPr id="4" name="Imagen 3">
            <a:extLst>
              <a:ext uri="{FF2B5EF4-FFF2-40B4-BE49-F238E27FC236}">
                <a16:creationId xmlns:a16="http://schemas.microsoft.com/office/drawing/2014/main" id="{8F412314-1D99-55EE-D001-0088D8ED12EA}"/>
              </a:ext>
            </a:extLst>
          </p:cNvPr>
          <p:cNvPicPr>
            <a:picLocks noChangeAspect="1"/>
          </p:cNvPicPr>
          <p:nvPr/>
        </p:nvPicPr>
        <p:blipFill>
          <a:blip r:embed="rId10"/>
          <a:stretch>
            <a:fillRect/>
          </a:stretch>
        </p:blipFill>
        <p:spPr>
          <a:xfrm>
            <a:off x="3994347" y="5299036"/>
            <a:ext cx="2610333" cy="1766817"/>
          </a:xfrm>
          <a:prstGeom prst="rect">
            <a:avLst/>
          </a:prstGeom>
        </p:spPr>
      </p:pic>
    </p:spTree>
    <p:extLst>
      <p:ext uri="{BB962C8B-B14F-4D97-AF65-F5344CB8AC3E}">
        <p14:creationId xmlns:p14="http://schemas.microsoft.com/office/powerpoint/2010/main" val="12183733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b35c9b-19fc-47d8-b8c9-09eb800953cd">
      <Terms xmlns="http://schemas.microsoft.com/office/infopath/2007/PartnerControls"/>
    </lcf76f155ced4ddcb4097134ff3c332f>
    <_Flow_SignoffStatus xmlns="b0b35c9b-19fc-47d8-b8c9-09eb800953c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726034A27A9A5A4FACDE0EC66D85CE2A" ma:contentTypeVersion="18" ma:contentTypeDescription="Crear nuevo documento." ma:contentTypeScope="" ma:versionID="e7763d3660e3e8d056ec45d1f875e2b1">
  <xsd:schema xmlns:xsd="http://www.w3.org/2001/XMLSchema" xmlns:xs="http://www.w3.org/2001/XMLSchema" xmlns:p="http://schemas.microsoft.com/office/2006/metadata/properties" xmlns:ns2="b0b35c9b-19fc-47d8-b8c9-09eb800953cd" xmlns:ns3="f2e9bba5-fb3f-4ac1-bddf-db44d5e4996d" targetNamespace="http://schemas.microsoft.com/office/2006/metadata/properties" ma:root="true" ma:fieldsID="8ff24304e7013850d32098d91f3a4507" ns2:_="" ns3:_="">
    <xsd:import namespace="b0b35c9b-19fc-47d8-b8c9-09eb800953cd"/>
    <xsd:import namespace="f2e9bba5-fb3f-4ac1-bddf-db44d5e4996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_Flow_SignoffStatus"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b35c9b-19fc-47d8-b8c9-09eb800953c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Estado de aprobación" ma:internalName="Estado_x0020_de_x0020_aprobaci_x00f3_n">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Etiquetas de imagen" ma:readOnly="false" ma:fieldId="{5cf76f15-5ced-4ddc-b409-7134ff3c332f}" ma:taxonomyMulti="true" ma:sspId="2b325967-fa2b-4ff3-8dc7-c17312fb7d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e9bba5-fb3f-4ac1-bddf-db44d5e4996d"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9105CE-D90B-43D1-A33F-C40472258462}">
  <ds:schemaRefs>
    <ds:schemaRef ds:uri="http://schemas.microsoft.com/office/2006/metadata/properties"/>
    <ds:schemaRef ds:uri="http://schemas.microsoft.com/office/infopath/2007/PartnerControls"/>
    <ds:schemaRef ds:uri="b0b35c9b-19fc-47d8-b8c9-09eb800953cd"/>
  </ds:schemaRefs>
</ds:datastoreItem>
</file>

<file path=customXml/itemProps2.xml><?xml version="1.0" encoding="utf-8"?>
<ds:datastoreItem xmlns:ds="http://schemas.openxmlformats.org/officeDocument/2006/customXml" ds:itemID="{572ADF3B-05FC-46CF-BE7E-A05CA4287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b35c9b-19fc-47d8-b8c9-09eb800953cd"/>
    <ds:schemaRef ds:uri="f2e9bba5-fb3f-4ac1-bddf-db44d5e49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2A0509-67C2-4266-A565-A803C46800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14701</TotalTime>
  <Words>327</Words>
  <Application>Microsoft Macintosh PowerPoint</Application>
  <PresentationFormat>Personalizado</PresentationFormat>
  <Paragraphs>34</Paragraphs>
  <Slides>1</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vt:i4>
      </vt:variant>
    </vt:vector>
  </HeadingPairs>
  <TitlesOfParts>
    <vt:vector size="11" baseType="lpstr">
      <vt:lpstr>---utopia-semibold</vt:lpstr>
      <vt:lpstr>Arial</vt:lpstr>
      <vt:lpstr>Calibri</vt:lpstr>
      <vt:lpstr>Calibri Light</vt:lpstr>
      <vt:lpstr>Futura</vt:lpstr>
      <vt:lpstr>inherit</vt:lpstr>
      <vt:lpstr>Tiempos Headline</vt:lpstr>
      <vt:lpstr>Times New Roman</vt:lpstr>
      <vt:lpstr>Verdana Pro</vt:lpstr>
      <vt:lpstr>Tema de Office</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TÍTULOS</dc:title>
  <dc:creator>Adris</dc:creator>
  <cp:lastModifiedBy>Promoción BASC México</cp:lastModifiedBy>
  <cp:revision>389</cp:revision>
  <cp:lastPrinted>2019-10-01T15:00:42Z</cp:lastPrinted>
  <dcterms:created xsi:type="dcterms:W3CDTF">2017-08-10T03:42:42Z</dcterms:created>
  <dcterms:modified xsi:type="dcterms:W3CDTF">2024-08-01T15:12:45Z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0x010100726034A27A9A5A4FACDE0EC66D85CE2A</vt:lpwstr>
  </property>
  <property fmtid="{D5CDD505-2E9C-101B-9397-08002B2CF9AE}" pid="3" name="MediaServiceImageTags">
    <vt:lpwstr/>
  </property>
</Properties>
</file>